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5715000" cy="9144000" type="screen16x1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1" autoAdjust="0"/>
    <p:restoredTop sz="94660"/>
  </p:normalViewPr>
  <p:slideViewPr>
    <p:cSldViewPr snapToGrid="0">
      <p:cViewPr varScale="1">
        <p:scale>
          <a:sx n="81" d="100"/>
          <a:sy n="81" d="100"/>
        </p:scale>
        <p:origin x="34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496484"/>
            <a:ext cx="4857750" cy="3183467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4802717"/>
            <a:ext cx="4286250" cy="2207683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1500" indent="0" algn="ctr">
              <a:buNone/>
              <a:defRPr sz="1125"/>
            </a:lvl3pPr>
            <a:lvl4pPr marL="857250" indent="0" algn="ctr">
              <a:buNone/>
              <a:defRPr sz="1000"/>
            </a:lvl4pPr>
            <a:lvl5pPr marL="1143000" indent="0" algn="ctr">
              <a:buNone/>
              <a:defRPr sz="1000"/>
            </a:lvl5pPr>
            <a:lvl6pPr marL="1428750" indent="0" algn="ctr">
              <a:buNone/>
              <a:defRPr sz="1000"/>
            </a:lvl6pPr>
            <a:lvl7pPr marL="1714500" indent="0" algn="ctr">
              <a:buNone/>
              <a:defRPr sz="1000"/>
            </a:lvl7pPr>
            <a:lvl8pPr marL="2000250" indent="0" algn="ctr">
              <a:buNone/>
              <a:defRPr sz="1000"/>
            </a:lvl8pPr>
            <a:lvl9pPr marL="2286000" indent="0" algn="ctr">
              <a:buNone/>
              <a:defRPr sz="10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4ED1-8AFE-4AA9-8972-DBAF6459433B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BA86-1603-4468-8369-22EDE1D3DE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65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4ED1-8AFE-4AA9-8972-DBAF6459433B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BA86-1603-4468-8369-22EDE1D3DE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0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486834"/>
            <a:ext cx="1232297" cy="77491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486834"/>
            <a:ext cx="3625453" cy="774911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4ED1-8AFE-4AA9-8972-DBAF6459433B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BA86-1603-4468-8369-22EDE1D3DE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929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4ED1-8AFE-4AA9-8972-DBAF6459433B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BA86-1603-4468-8369-22EDE1D3DE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019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0" y="2279653"/>
            <a:ext cx="4929188" cy="3803649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6119286"/>
            <a:ext cx="4929188" cy="2000249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4ED1-8AFE-4AA9-8972-DBAF6459433B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BA86-1603-4468-8369-22EDE1D3DE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83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2434167"/>
            <a:ext cx="2428875" cy="580178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2434167"/>
            <a:ext cx="2428875" cy="580178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4ED1-8AFE-4AA9-8972-DBAF6459433B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BA86-1603-4468-8369-22EDE1D3DE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44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486836"/>
            <a:ext cx="4929188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2241551"/>
            <a:ext cx="2417713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3340100"/>
            <a:ext cx="2417713" cy="491278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2241551"/>
            <a:ext cx="2429619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3340100"/>
            <a:ext cx="2429619" cy="491278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4ED1-8AFE-4AA9-8972-DBAF6459433B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BA86-1603-4468-8369-22EDE1D3DE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4ED1-8AFE-4AA9-8972-DBAF6459433B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BA86-1603-4468-8369-22EDE1D3DE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605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4ED1-8AFE-4AA9-8972-DBAF6459433B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BA86-1603-4468-8369-22EDE1D3DE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933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1316569"/>
            <a:ext cx="2893219" cy="6498167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4ED1-8AFE-4AA9-8972-DBAF6459433B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BA86-1603-4468-8369-22EDE1D3DE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57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1316569"/>
            <a:ext cx="2893219" cy="6498167"/>
          </a:xfr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4ED1-8AFE-4AA9-8972-DBAF6459433B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BA86-1603-4468-8369-22EDE1D3DE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44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E4ED1-8AFE-4AA9-8972-DBAF6459433B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5BA86-1603-4468-8369-22EDE1D3DE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3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185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66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15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75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15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67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715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16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710695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06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15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00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全屏显示(16:10)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等线</vt:lpstr>
      <vt:lpstr>等线 Light</vt:lpstr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</cp:lastModifiedBy>
  <cp:revision>1</cp:revision>
  <dcterms:created xsi:type="dcterms:W3CDTF">2024-04-09T07:12:22Z</dcterms:created>
  <dcterms:modified xsi:type="dcterms:W3CDTF">2024-04-09T07:16:57Z</dcterms:modified>
</cp:coreProperties>
</file>