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05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4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84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6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32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40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8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22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D020-D2CA-4E76-ADA6-2C44D9F8B27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93FD-FC1A-4F79-8C79-0721AFDBC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2024-04-09T06:57:23Z</dcterms:created>
  <dcterms:modified xsi:type="dcterms:W3CDTF">2024-04-09T07:01:14Z</dcterms:modified>
</cp:coreProperties>
</file>