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1"/>
  </p:sldMasterIdLst>
  <p:notesMasterIdLst>
    <p:notesMasterId r:id="rId12"/>
  </p:notesMasterIdLst>
  <p:handoutMasterIdLst>
    <p:handoutMasterId r:id="rId13"/>
  </p:handoutMasterIdLst>
  <p:sldIdLst>
    <p:sldId id="365" r:id="rId2"/>
    <p:sldId id="364" r:id="rId3"/>
    <p:sldId id="363" r:id="rId4"/>
    <p:sldId id="362" r:id="rId5"/>
    <p:sldId id="361" r:id="rId6"/>
    <p:sldId id="360" r:id="rId7"/>
    <p:sldId id="359" r:id="rId8"/>
    <p:sldId id="358" r:id="rId9"/>
    <p:sldId id="357" r:id="rId10"/>
    <p:sldId id="356" r:id="rId11"/>
  </p:sldIdLst>
  <p:sldSz cx="4319588" cy="5759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5" userDrawn="1">
          <p15:clr>
            <a:srgbClr val="A4A3A4"/>
          </p15:clr>
        </p15:guide>
        <p15:guide id="2" pos="1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18F"/>
    <a:srgbClr val="E6E6E7"/>
    <a:srgbClr val="DCDCDC"/>
    <a:srgbClr val="4D2F89"/>
    <a:srgbClr val="3B276E"/>
    <a:srgbClr val="38397C"/>
    <a:srgbClr val="BE9D6D"/>
    <a:srgbClr val="B69F80"/>
    <a:srgbClr val="CC9900"/>
    <a:srgbClr val="876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3414" y="504"/>
      </p:cViewPr>
      <p:guideLst>
        <p:guide orient="horz" pos="1815"/>
        <p:guide pos="13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05DE-AA96-6042-A999-6A5F732539AD}" type="datetimeFigureOut">
              <a:rPr kumimoji="1" lang="zh-CN" altLang="en-US" smtClean="0"/>
              <a:pPr/>
              <a:t>2020/6/8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C0EF-28BF-2E46-8772-946AFA9706B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5188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78B2E-5642-4472-ADCC-1374DA0C2FA6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9B9DD-30D2-49A8-9C74-C6BDA8FACA2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200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1pPr>
    <a:lvl2pPr marL="308564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2pPr>
    <a:lvl3pPr marL="617129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3pPr>
    <a:lvl4pPr marL="925693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4pPr>
    <a:lvl5pPr marL="1234257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5pPr>
    <a:lvl6pPr marL="1542821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6pPr>
    <a:lvl7pPr marL="1851386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7pPr>
    <a:lvl8pPr marL="2159950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8pPr>
    <a:lvl9pPr marL="2468514" algn="l" defTabSz="617129" rtl="0" eaLnBrk="1" latinLnBrk="0" hangingPunct="1">
      <a:defRPr sz="8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969" y="942577"/>
            <a:ext cx="3671650" cy="2005142"/>
          </a:xfrm>
        </p:spPr>
        <p:txBody>
          <a:bodyPr anchor="b"/>
          <a:lstStyle>
            <a:lvl1pPr algn="ctr">
              <a:defRPr sz="283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49" y="3025045"/>
            <a:ext cx="3239691" cy="1390533"/>
          </a:xfrm>
        </p:spPr>
        <p:txBody>
          <a:bodyPr/>
          <a:lstStyle>
            <a:lvl1pPr marL="0" indent="0" algn="ctr">
              <a:buNone/>
              <a:defRPr sz="1134"/>
            </a:lvl1pPr>
            <a:lvl2pPr marL="215981" indent="0" algn="ctr">
              <a:buNone/>
              <a:defRPr sz="945"/>
            </a:lvl2pPr>
            <a:lvl3pPr marL="431963" indent="0" algn="ctr">
              <a:buNone/>
              <a:defRPr sz="850"/>
            </a:lvl3pPr>
            <a:lvl4pPr marL="647944" indent="0" algn="ctr">
              <a:buNone/>
              <a:defRPr sz="756"/>
            </a:lvl4pPr>
            <a:lvl5pPr marL="863925" indent="0" algn="ctr">
              <a:buNone/>
              <a:defRPr sz="756"/>
            </a:lvl5pPr>
            <a:lvl6pPr marL="1079906" indent="0" algn="ctr">
              <a:buNone/>
              <a:defRPr sz="756"/>
            </a:lvl6pPr>
            <a:lvl7pPr marL="1295888" indent="0" algn="ctr">
              <a:buNone/>
              <a:defRPr sz="756"/>
            </a:lvl7pPr>
            <a:lvl8pPr marL="1511869" indent="0" algn="ctr">
              <a:buNone/>
              <a:defRPr sz="756"/>
            </a:lvl8pPr>
            <a:lvl9pPr marL="1727850" indent="0" algn="ctr">
              <a:buNone/>
              <a:defRPr sz="756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4277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5782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205" y="306637"/>
            <a:ext cx="931411" cy="488086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972" y="306637"/>
            <a:ext cx="2740239" cy="488086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0382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2" b="6518"/>
          <a:stretch/>
        </p:blipFill>
        <p:spPr>
          <a:xfrm>
            <a:off x="-4081" y="5144989"/>
            <a:ext cx="4331155" cy="6244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6"/>
          <a:stretch/>
        </p:blipFill>
        <p:spPr>
          <a:xfrm>
            <a:off x="-4081" y="4898864"/>
            <a:ext cx="4331155" cy="4922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1" y="5315511"/>
            <a:ext cx="726882" cy="260099"/>
          </a:xfrm>
          <a:prstGeom prst="rect">
            <a:avLst/>
          </a:prstGeom>
        </p:spPr>
      </p:pic>
      <p:sp>
        <p:nvSpPr>
          <p:cNvPr id="11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298355" y="364667"/>
            <a:ext cx="1085733" cy="44813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67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87975" indent="0">
              <a:buNone/>
              <a:defRPr/>
            </a:lvl2pPr>
            <a:lvl3pPr marL="575952" indent="0">
              <a:buNone/>
              <a:defRPr/>
            </a:lvl3pPr>
            <a:lvl4pPr marL="863928" indent="0">
              <a:buNone/>
              <a:defRPr/>
            </a:lvl4pPr>
            <a:lvl5pPr marL="1151905" indent="0">
              <a:buNone/>
              <a:defRPr/>
            </a:lvl5pPr>
          </a:lstStyle>
          <a:p>
            <a:pPr lvl="0"/>
            <a:r>
              <a:rPr lang="zh-CN" altLang="en-US" dirty="0" smtClean="0"/>
              <a:t>章节标题</a:t>
            </a:r>
            <a:endParaRPr lang="en-US" altLang="zh-CN" dirty="0" smtClean="0"/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2528019" y="367688"/>
            <a:ext cx="1518791" cy="271975"/>
          </a:xfrm>
          <a:prstGeom prst="rect">
            <a:avLst/>
          </a:prstGeom>
        </p:spPr>
        <p:txBody>
          <a:bodyPr rIns="0"/>
          <a:lstStyle>
            <a:lvl1pPr marL="0" indent="0" algn="r">
              <a:buNone/>
              <a:defRPr sz="12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87975" indent="0">
              <a:buNone/>
              <a:defRPr/>
            </a:lvl2pPr>
            <a:lvl3pPr marL="575952" indent="0">
              <a:buNone/>
              <a:defRPr/>
            </a:lvl3pPr>
            <a:lvl4pPr marL="863928" indent="0">
              <a:buNone/>
              <a:defRPr/>
            </a:lvl4pPr>
            <a:lvl5pPr marL="1151905" indent="0">
              <a:buNone/>
              <a:defRPr/>
            </a:lvl5pPr>
          </a:lstStyle>
          <a:p>
            <a:pPr lvl="0"/>
            <a:r>
              <a:rPr lang="zh-CN" altLang="en-US" dirty="0" smtClean="0"/>
              <a:t>章节引索</a:t>
            </a:r>
            <a:endParaRPr lang="en-US" altLang="zh-CN" dirty="0" smtClean="0"/>
          </a:p>
        </p:txBody>
      </p:sp>
      <p:sp>
        <p:nvSpPr>
          <p:cNvPr id="1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298355" y="1677334"/>
            <a:ext cx="1085733" cy="2912030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5" hasCustomPrompt="1"/>
          </p:nvPr>
        </p:nvSpPr>
        <p:spPr>
          <a:xfrm>
            <a:off x="1547488" y="1677334"/>
            <a:ext cx="2499323" cy="29120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272104" algn="just">
              <a:lnSpc>
                <a:spcPct val="150000"/>
              </a:lnSpc>
              <a:buNone/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/>
            <a:r>
              <a:rPr lang="zh-CN" altLang="en-US" dirty="0" smtClean="0"/>
              <a:t>清华大学保卫部（处）是承担学校安全管理工作的职能部门。它以“维护校园稳定、建设平安校园，为一流大学建设保驾护航”为目标，热心服务全校师生员工。部门具体负责治安、消防、交通、保密、集体户口、校门守卫等工作。</a:t>
            </a:r>
          </a:p>
          <a:p>
            <a:pPr lvl="0"/>
            <a:r>
              <a:rPr lang="zh-CN" altLang="en-US" dirty="0" smtClean="0"/>
              <a:t>全体员工坚持以人为本，管理与服务并重的工作理念，积极落实校园安全宣传教育、校园安全制度建设以及各项安全工作的检查督促。通过人防、物防、技防建设，有效保障学校教学、科研、生活及重大活动的安全。在学校的统一领导下，保卫部（处）与物业管理中心、清华园街道办事处密切合作，建立了全校范围内安全保卫工作的统筹协调，三区联动的长效机制。</a:t>
            </a:r>
            <a:endParaRPr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8917" y="1032934"/>
            <a:ext cx="1381898" cy="41244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 Unicode MS" panose="020B0604020202020204" pitchFamily="34" charset="-122"/>
              </a:defRPr>
            </a:lvl1pPr>
            <a:lvl2pPr marL="287975" indent="0">
              <a:buNone/>
              <a:defRPr/>
            </a:lvl2pPr>
            <a:lvl3pPr marL="575952" indent="0">
              <a:buNone/>
              <a:defRPr/>
            </a:lvl3pPr>
            <a:lvl4pPr marL="863928" indent="0">
              <a:buNone/>
              <a:defRPr/>
            </a:lvl4pPr>
            <a:lvl5pPr marL="1151905" indent="0">
              <a:buNone/>
              <a:defRPr/>
            </a:lvl5pPr>
          </a:lstStyle>
          <a:p>
            <a:pPr lvl="0"/>
            <a:r>
              <a:rPr lang="zh-CN" altLang="en-US" dirty="0" smtClean="0"/>
              <a:t>概述</a:t>
            </a:r>
            <a:endParaRPr lang="en-US" altLang="zh-CN" dirty="0" smtClean="0"/>
          </a:p>
        </p:txBody>
      </p:sp>
      <p:sp>
        <p:nvSpPr>
          <p:cNvPr id="19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414170" y="5355364"/>
            <a:ext cx="604540" cy="1838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kumimoji="1" lang="zh-CN" altLang="en-US" smtClean="0"/>
              <a:t>第</a:t>
            </a:r>
            <a:r>
              <a:rPr kumimoji="1" lang="en-US" altLang="zh-CN" smtClean="0"/>
              <a:t> </a:t>
            </a:r>
            <a:fld id="{910BAD34-16E5-7142-907E-ACD461914C5A}" type="slidenum">
              <a:rPr kumimoji="1" lang="zh-CN" altLang="en-US" smtClean="0"/>
              <a:pPr/>
              <a:t>‹#›</a:t>
            </a:fld>
            <a:r>
              <a:rPr kumimoji="1" lang="en-US" altLang="zh-CN" smtClean="0"/>
              <a:t> </a:t>
            </a:r>
            <a:r>
              <a:rPr kumimoji="1" lang="zh-CN" altLang="en-US" smtClean="0"/>
              <a:t>页</a:t>
            </a:r>
            <a:r>
              <a:rPr kumimoji="1" lang="en-US" altLang="zh-CN" smtClean="0"/>
              <a:t> </a:t>
            </a:r>
            <a:r>
              <a:rPr kumimoji="1" lang="zh-CN" altLang="en-US" smtClean="0"/>
              <a:t>／</a:t>
            </a:r>
            <a:r>
              <a:rPr kumimoji="1" lang="en-US" altLang="zh-CN" smtClean="0"/>
              <a:t> </a:t>
            </a:r>
            <a:r>
              <a:rPr kumimoji="1" lang="zh-CN" altLang="en-US" smtClean="0"/>
              <a:t>总</a:t>
            </a:r>
            <a:r>
              <a:rPr kumimoji="1" lang="en-US" altLang="zh-CN" smtClean="0"/>
              <a:t> XX </a:t>
            </a:r>
            <a:r>
              <a:rPr kumimoji="1" lang="zh-CN" altLang="en-US" smtClean="0"/>
              <a:t>页</a:t>
            </a:r>
            <a:endParaRPr kumimoji="1" lang="zh-CN" altLang="en-US" dirty="0"/>
          </a:p>
        </p:txBody>
      </p:sp>
      <p:sp>
        <p:nvSpPr>
          <p:cNvPr id="20" name="页脚占位符 10"/>
          <p:cNvSpPr>
            <a:spLocks noGrp="1"/>
          </p:cNvSpPr>
          <p:nvPr>
            <p:ph type="ftr" sz="quarter" idx="3"/>
          </p:nvPr>
        </p:nvSpPr>
        <p:spPr>
          <a:xfrm>
            <a:off x="1558918" y="5357566"/>
            <a:ext cx="479021" cy="181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kumimoji="1" lang="zh-CN" altLang="en-US" smtClean="0"/>
              <a:t>演示文稿标题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085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8333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22" y="1435864"/>
            <a:ext cx="3725645" cy="2395771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22" y="3854300"/>
            <a:ext cx="3725645" cy="1259879"/>
          </a:xfrm>
        </p:spPr>
        <p:txBody>
          <a:bodyPr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1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63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4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25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0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888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86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850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5831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972" y="1533187"/>
            <a:ext cx="1835825" cy="365431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791" y="1533187"/>
            <a:ext cx="1835825" cy="365431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119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06639"/>
            <a:ext cx="3725645" cy="11132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35" y="1411865"/>
            <a:ext cx="1827388" cy="69193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35" y="2103799"/>
            <a:ext cx="1827388" cy="30943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6791" y="1411865"/>
            <a:ext cx="1836388" cy="691934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5981" indent="0">
              <a:buNone/>
              <a:defRPr sz="945" b="1"/>
            </a:lvl2pPr>
            <a:lvl3pPr marL="431963" indent="0">
              <a:buNone/>
              <a:defRPr sz="850" b="1"/>
            </a:lvl3pPr>
            <a:lvl4pPr marL="647944" indent="0">
              <a:buNone/>
              <a:defRPr sz="756" b="1"/>
            </a:lvl4pPr>
            <a:lvl5pPr marL="863925" indent="0">
              <a:buNone/>
              <a:defRPr sz="756" b="1"/>
            </a:lvl5pPr>
            <a:lvl6pPr marL="1079906" indent="0">
              <a:buNone/>
              <a:defRPr sz="756" b="1"/>
            </a:lvl6pPr>
            <a:lvl7pPr marL="1295888" indent="0">
              <a:buNone/>
              <a:defRPr sz="756" b="1"/>
            </a:lvl7pPr>
            <a:lvl8pPr marL="1511869" indent="0">
              <a:buNone/>
              <a:defRPr sz="756" b="1"/>
            </a:lvl8pPr>
            <a:lvl9pPr marL="1727850" indent="0">
              <a:buNone/>
              <a:defRPr sz="756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6791" y="2103799"/>
            <a:ext cx="1836388" cy="30943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952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8190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32740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83963"/>
            <a:ext cx="1393180" cy="1343872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388" y="829256"/>
            <a:ext cx="2186791" cy="4092942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727835"/>
            <a:ext cx="1393180" cy="3201028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9451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34" y="383963"/>
            <a:ext cx="1393180" cy="1343872"/>
          </a:xfrm>
        </p:spPr>
        <p:txBody>
          <a:bodyPr anchor="b"/>
          <a:lstStyle>
            <a:lvl1pPr>
              <a:defRPr sz="1512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388" y="829256"/>
            <a:ext cx="2186791" cy="4092942"/>
          </a:xfrm>
        </p:spPr>
        <p:txBody>
          <a:bodyPr anchor="t"/>
          <a:lstStyle>
            <a:lvl1pPr marL="0" indent="0">
              <a:buNone/>
              <a:defRPr sz="1512"/>
            </a:lvl1pPr>
            <a:lvl2pPr marL="215981" indent="0">
              <a:buNone/>
              <a:defRPr sz="1323"/>
            </a:lvl2pPr>
            <a:lvl3pPr marL="431963" indent="0">
              <a:buNone/>
              <a:defRPr sz="1134"/>
            </a:lvl3pPr>
            <a:lvl4pPr marL="647944" indent="0">
              <a:buNone/>
              <a:defRPr sz="945"/>
            </a:lvl4pPr>
            <a:lvl5pPr marL="863925" indent="0">
              <a:buNone/>
              <a:defRPr sz="945"/>
            </a:lvl5pPr>
            <a:lvl6pPr marL="1079906" indent="0">
              <a:buNone/>
              <a:defRPr sz="945"/>
            </a:lvl6pPr>
            <a:lvl7pPr marL="1295888" indent="0">
              <a:buNone/>
              <a:defRPr sz="945"/>
            </a:lvl7pPr>
            <a:lvl8pPr marL="1511869" indent="0">
              <a:buNone/>
              <a:defRPr sz="945"/>
            </a:lvl8pPr>
            <a:lvl9pPr marL="1727850" indent="0">
              <a:buNone/>
              <a:defRPr sz="94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34" y="1727835"/>
            <a:ext cx="1393180" cy="3201028"/>
          </a:xfrm>
        </p:spPr>
        <p:txBody>
          <a:bodyPr/>
          <a:lstStyle>
            <a:lvl1pPr marL="0" indent="0">
              <a:buNone/>
              <a:defRPr sz="756"/>
            </a:lvl1pPr>
            <a:lvl2pPr marL="215981" indent="0">
              <a:buNone/>
              <a:defRPr sz="661"/>
            </a:lvl2pPr>
            <a:lvl3pPr marL="431963" indent="0">
              <a:buNone/>
              <a:defRPr sz="567"/>
            </a:lvl3pPr>
            <a:lvl4pPr marL="647944" indent="0">
              <a:buNone/>
              <a:defRPr sz="472"/>
            </a:lvl4pPr>
            <a:lvl5pPr marL="863925" indent="0">
              <a:buNone/>
              <a:defRPr sz="472"/>
            </a:lvl5pPr>
            <a:lvl6pPr marL="1079906" indent="0">
              <a:buNone/>
              <a:defRPr sz="472"/>
            </a:lvl6pPr>
            <a:lvl7pPr marL="1295888" indent="0">
              <a:buNone/>
              <a:defRPr sz="472"/>
            </a:lvl7pPr>
            <a:lvl8pPr marL="1511869" indent="0">
              <a:buNone/>
              <a:defRPr sz="472"/>
            </a:lvl8pPr>
            <a:lvl9pPr marL="1727850" indent="0">
              <a:buNone/>
              <a:defRPr sz="472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195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972" y="306639"/>
            <a:ext cx="3725645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72" y="1533187"/>
            <a:ext cx="3725645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72" y="5338158"/>
            <a:ext cx="971907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0864" y="5338158"/>
            <a:ext cx="1457861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0709" y="5338158"/>
            <a:ext cx="971907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7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dt="0"/>
  <p:txStyles>
    <p:titleStyle>
      <a:lvl1pPr algn="l" defTabSz="431963" rtl="0" eaLnBrk="1" latinLnBrk="0" hangingPunct="1">
        <a:lnSpc>
          <a:spcPct val="90000"/>
        </a:lnSpc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91" indent="-107991" algn="l" defTabSz="43196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55934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971916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187897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878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60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841" indent="-107991" algn="l" defTabSz="431963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1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63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44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25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06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888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869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50" algn="l" defTabSz="431963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4354800" cy="57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7911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4319588" cy="575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3393"/>
            <a:ext cx="4319588" cy="58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319587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19588" cy="57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19588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319588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20148" cy="575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19588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3339</TotalTime>
  <Words>0</Words>
  <Application>Microsoft Office PowerPoint</Application>
  <PresentationFormat>自定义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 Unicode MS</vt:lpstr>
      <vt:lpstr>等线</vt:lpstr>
      <vt:lpstr>等线 Light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胡拓梦</dc:creator>
  <cp:lastModifiedBy>admin</cp:lastModifiedBy>
  <cp:revision>389</cp:revision>
  <dcterms:created xsi:type="dcterms:W3CDTF">2017-06-26T08:02:11Z</dcterms:created>
  <dcterms:modified xsi:type="dcterms:W3CDTF">2020-06-08T03:06:29Z</dcterms:modified>
</cp:coreProperties>
</file>