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  <p:sldId id="264" r:id="rId4"/>
    <p:sldId id="258" r:id="rId5"/>
    <p:sldId id="257" r:id="rId6"/>
    <p:sldId id="262" r:id="rId7"/>
    <p:sldId id="259" r:id="rId8"/>
  </p:sldIdLst>
  <p:sldSz cx="6858000" cy="9906000" type="A4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23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gs" Target="tags/tag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F1B6D-260F-4409-92CF-C8F74FE26C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4306E-392C-485C-9B15-C370B95ACB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开车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90805"/>
            <a:ext cx="6859270" cy="100933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莫饮酒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1755"/>
            <a:ext cx="6858000" cy="100971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斗气车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1755"/>
            <a:ext cx="6858635" cy="100952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文明礼让安全相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4455"/>
            <a:ext cx="6856730" cy="100958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明停车各就各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1440"/>
            <a:ext cx="6858635" cy="100939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保持距离安全先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4455"/>
            <a:ext cx="6858635" cy="100977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TQ2MWM4NDU3ZGQxMzM3YTJhOGE0ZmYxMzk5YmU0MjEifQ=="/>
  <p:tag name="KSO_WPP_MARK_KEY" val="0daa5c8d-7ba8-448d-823a-539cb20030e7"/>
  <p:tag name="commondata" val="eyJoZGlkIjoiYmUyOGQxYmQwZWNmZmU5MTE5ZTcwZjBhYTRlY2JhNGM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WPS 演示</Application>
  <PresentationFormat>A4 纸张(210x297 毫米)</PresentationFormat>
  <Paragraphs>0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6" baseType="lpstr">
      <vt:lpstr>Arial</vt:lpstr>
      <vt:lpstr>宋体</vt:lpstr>
      <vt:lpstr>Wingdings</vt:lpstr>
      <vt:lpstr>微软雅黑</vt:lpstr>
      <vt:lpstr>Arial Unicode MS</vt:lpstr>
      <vt:lpstr>等线 Light</vt:lpstr>
      <vt:lpstr>Calibri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</dc:creator>
  <cp:lastModifiedBy>酷盖</cp:lastModifiedBy>
  <cp:revision>21</cp:revision>
  <dcterms:created xsi:type="dcterms:W3CDTF">2023-06-02T07:39:00Z</dcterms:created>
  <dcterms:modified xsi:type="dcterms:W3CDTF">2023-11-27T07:44:03Z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070E0AC565F04BB3A269929EFD8BA150_12</vt:lpwstr>
  </property>
  <property fmtid="{D5CDD505-2E9C-101B-9397-08002B2CF9AE}" pid="3" name="KSOProductBuildVer">
    <vt:lpwstr>2052-12.1.0.15712</vt:lpwstr>
  </property>
</Properties>
</file>