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61" r:id="rId5"/>
  </p:sldIdLst>
  <p:sldSz cx="78486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423"/>
    <a:srgbClr val="5E318F"/>
    <a:srgbClr val="71C8E4"/>
    <a:srgbClr val="1F2020"/>
    <a:srgbClr val="9AC0D7"/>
    <a:srgbClr val="9ACCE3"/>
    <a:srgbClr val="96BCD3"/>
    <a:srgbClr val="9BCDE4"/>
    <a:srgbClr val="99D3EB"/>
    <a:srgbClr val="6E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45" y="1122363"/>
            <a:ext cx="6671310" cy="2387600"/>
          </a:xfrm>
        </p:spPr>
        <p:txBody>
          <a:bodyPr anchor="b"/>
          <a:lstStyle>
            <a:lvl1pPr algn="ctr">
              <a:defRPr sz="51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075" y="3602038"/>
            <a:ext cx="5886450" cy="1655762"/>
          </a:xfrm>
        </p:spPr>
        <p:txBody>
          <a:bodyPr/>
          <a:lstStyle>
            <a:lvl1pPr marL="0" indent="0" algn="ctr">
              <a:buNone/>
              <a:defRPr sz="2060"/>
            </a:lvl1pPr>
            <a:lvl2pPr marL="392415" indent="0" algn="ctr">
              <a:buNone/>
              <a:defRPr sz="1717"/>
            </a:lvl2pPr>
            <a:lvl3pPr marL="784830" indent="0" algn="ctr">
              <a:buNone/>
              <a:defRPr sz="1545"/>
            </a:lvl3pPr>
            <a:lvl4pPr marL="1177244" indent="0" algn="ctr">
              <a:buNone/>
              <a:defRPr sz="1373"/>
            </a:lvl4pPr>
            <a:lvl5pPr marL="1569659" indent="0" algn="ctr">
              <a:buNone/>
              <a:defRPr sz="1373"/>
            </a:lvl5pPr>
            <a:lvl6pPr marL="1962074" indent="0" algn="ctr">
              <a:buNone/>
              <a:defRPr sz="1373"/>
            </a:lvl6pPr>
            <a:lvl7pPr marL="2354489" indent="0" algn="ctr">
              <a:buNone/>
              <a:defRPr sz="1373"/>
            </a:lvl7pPr>
            <a:lvl8pPr marL="2746903" indent="0" algn="ctr">
              <a:buNone/>
              <a:defRPr sz="1373"/>
            </a:lvl8pPr>
            <a:lvl9pPr marL="3139318" indent="0" algn="ctr">
              <a:buNone/>
              <a:defRPr sz="137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6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655" y="365125"/>
            <a:ext cx="1692354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91" y="365125"/>
            <a:ext cx="497895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2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04" y="1709740"/>
            <a:ext cx="6769418" cy="2852737"/>
          </a:xfrm>
        </p:spPr>
        <p:txBody>
          <a:bodyPr anchor="b"/>
          <a:lstStyle>
            <a:lvl1pPr>
              <a:defRPr sz="51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04" y="4589465"/>
            <a:ext cx="6769418" cy="1500187"/>
          </a:xfrm>
        </p:spPr>
        <p:txBody>
          <a:bodyPr/>
          <a:lstStyle>
            <a:lvl1pPr marL="0" indent="0">
              <a:buNone/>
              <a:defRPr sz="2060">
                <a:solidFill>
                  <a:schemeClr val="tx1"/>
                </a:solidFill>
              </a:defRPr>
            </a:lvl1pPr>
            <a:lvl2pPr marL="392415" indent="0">
              <a:buNone/>
              <a:defRPr sz="1717">
                <a:solidFill>
                  <a:schemeClr val="tx1">
                    <a:tint val="75000"/>
                  </a:schemeClr>
                </a:solidFill>
              </a:defRPr>
            </a:lvl2pPr>
            <a:lvl3pPr marL="78483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3pPr>
            <a:lvl4pPr marL="1177244" indent="0">
              <a:buNone/>
              <a:defRPr sz="1373">
                <a:solidFill>
                  <a:schemeClr val="tx1">
                    <a:tint val="75000"/>
                  </a:schemeClr>
                </a:solidFill>
              </a:defRPr>
            </a:lvl4pPr>
            <a:lvl5pPr marL="1569659" indent="0">
              <a:buNone/>
              <a:defRPr sz="1373">
                <a:solidFill>
                  <a:schemeClr val="tx1">
                    <a:tint val="75000"/>
                  </a:schemeClr>
                </a:solidFill>
              </a:defRPr>
            </a:lvl5pPr>
            <a:lvl6pPr marL="1962074" indent="0">
              <a:buNone/>
              <a:defRPr sz="1373">
                <a:solidFill>
                  <a:schemeClr val="tx1">
                    <a:tint val="75000"/>
                  </a:schemeClr>
                </a:solidFill>
              </a:defRPr>
            </a:lvl6pPr>
            <a:lvl7pPr marL="2354489" indent="0">
              <a:buNone/>
              <a:defRPr sz="1373">
                <a:solidFill>
                  <a:schemeClr val="tx1">
                    <a:tint val="75000"/>
                  </a:schemeClr>
                </a:solidFill>
              </a:defRPr>
            </a:lvl7pPr>
            <a:lvl8pPr marL="2746903" indent="0">
              <a:buNone/>
              <a:defRPr sz="1373">
                <a:solidFill>
                  <a:schemeClr val="tx1">
                    <a:tint val="75000"/>
                  </a:schemeClr>
                </a:solidFill>
              </a:defRPr>
            </a:lvl8pPr>
            <a:lvl9pPr marL="3139318" indent="0">
              <a:buNone/>
              <a:defRPr sz="13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92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91" y="1825625"/>
            <a:ext cx="333565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3354" y="1825625"/>
            <a:ext cx="333565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86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365127"/>
            <a:ext cx="6769418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14" y="1681163"/>
            <a:ext cx="3320325" cy="823912"/>
          </a:xfrm>
        </p:spPr>
        <p:txBody>
          <a:bodyPr anchor="b"/>
          <a:lstStyle>
            <a:lvl1pPr marL="0" indent="0">
              <a:buNone/>
              <a:defRPr sz="2060" b="1"/>
            </a:lvl1pPr>
            <a:lvl2pPr marL="392415" indent="0">
              <a:buNone/>
              <a:defRPr sz="1717" b="1"/>
            </a:lvl2pPr>
            <a:lvl3pPr marL="784830" indent="0">
              <a:buNone/>
              <a:defRPr sz="1545" b="1"/>
            </a:lvl3pPr>
            <a:lvl4pPr marL="1177244" indent="0">
              <a:buNone/>
              <a:defRPr sz="1373" b="1"/>
            </a:lvl4pPr>
            <a:lvl5pPr marL="1569659" indent="0">
              <a:buNone/>
              <a:defRPr sz="1373" b="1"/>
            </a:lvl5pPr>
            <a:lvl6pPr marL="1962074" indent="0">
              <a:buNone/>
              <a:defRPr sz="1373" b="1"/>
            </a:lvl6pPr>
            <a:lvl7pPr marL="2354489" indent="0">
              <a:buNone/>
              <a:defRPr sz="1373" b="1"/>
            </a:lvl7pPr>
            <a:lvl8pPr marL="2746903" indent="0">
              <a:buNone/>
              <a:defRPr sz="1373" b="1"/>
            </a:lvl8pPr>
            <a:lvl9pPr marL="3139318" indent="0">
              <a:buNone/>
              <a:defRPr sz="137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614" y="2505075"/>
            <a:ext cx="332032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73354" y="1681163"/>
            <a:ext cx="3336677" cy="823912"/>
          </a:xfrm>
        </p:spPr>
        <p:txBody>
          <a:bodyPr anchor="b"/>
          <a:lstStyle>
            <a:lvl1pPr marL="0" indent="0">
              <a:buNone/>
              <a:defRPr sz="2060" b="1"/>
            </a:lvl1pPr>
            <a:lvl2pPr marL="392415" indent="0">
              <a:buNone/>
              <a:defRPr sz="1717" b="1"/>
            </a:lvl2pPr>
            <a:lvl3pPr marL="784830" indent="0">
              <a:buNone/>
              <a:defRPr sz="1545" b="1"/>
            </a:lvl3pPr>
            <a:lvl4pPr marL="1177244" indent="0">
              <a:buNone/>
              <a:defRPr sz="1373" b="1"/>
            </a:lvl4pPr>
            <a:lvl5pPr marL="1569659" indent="0">
              <a:buNone/>
              <a:defRPr sz="1373" b="1"/>
            </a:lvl5pPr>
            <a:lvl6pPr marL="1962074" indent="0">
              <a:buNone/>
              <a:defRPr sz="1373" b="1"/>
            </a:lvl6pPr>
            <a:lvl7pPr marL="2354489" indent="0">
              <a:buNone/>
              <a:defRPr sz="1373" b="1"/>
            </a:lvl7pPr>
            <a:lvl8pPr marL="2746903" indent="0">
              <a:buNone/>
              <a:defRPr sz="1373" b="1"/>
            </a:lvl8pPr>
            <a:lvl9pPr marL="3139318" indent="0">
              <a:buNone/>
              <a:defRPr sz="137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73354" y="2505075"/>
            <a:ext cx="333667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9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8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457200"/>
            <a:ext cx="2531378" cy="1600200"/>
          </a:xfrm>
        </p:spPr>
        <p:txBody>
          <a:bodyPr anchor="b"/>
          <a:lstStyle>
            <a:lvl1pPr>
              <a:defRPr sz="274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677" y="987427"/>
            <a:ext cx="3973354" cy="4873625"/>
          </a:xfrm>
        </p:spPr>
        <p:txBody>
          <a:bodyPr/>
          <a:lstStyle>
            <a:lvl1pPr>
              <a:defRPr sz="2747"/>
            </a:lvl1pPr>
            <a:lvl2pPr>
              <a:defRPr sz="2403"/>
            </a:lvl2pPr>
            <a:lvl3pPr>
              <a:defRPr sz="2060"/>
            </a:lvl3pPr>
            <a:lvl4pPr>
              <a:defRPr sz="1717"/>
            </a:lvl4pPr>
            <a:lvl5pPr>
              <a:defRPr sz="1717"/>
            </a:lvl5pPr>
            <a:lvl6pPr>
              <a:defRPr sz="1717"/>
            </a:lvl6pPr>
            <a:lvl7pPr>
              <a:defRPr sz="1717"/>
            </a:lvl7pPr>
            <a:lvl8pPr>
              <a:defRPr sz="1717"/>
            </a:lvl8pPr>
            <a:lvl9pPr>
              <a:defRPr sz="171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613" y="2057400"/>
            <a:ext cx="2531378" cy="3811588"/>
          </a:xfrm>
        </p:spPr>
        <p:txBody>
          <a:bodyPr/>
          <a:lstStyle>
            <a:lvl1pPr marL="0" indent="0">
              <a:buNone/>
              <a:defRPr sz="1373"/>
            </a:lvl1pPr>
            <a:lvl2pPr marL="392415" indent="0">
              <a:buNone/>
              <a:defRPr sz="1202"/>
            </a:lvl2pPr>
            <a:lvl3pPr marL="784830" indent="0">
              <a:buNone/>
              <a:defRPr sz="1030"/>
            </a:lvl3pPr>
            <a:lvl4pPr marL="1177244" indent="0">
              <a:buNone/>
              <a:defRPr sz="858"/>
            </a:lvl4pPr>
            <a:lvl5pPr marL="1569659" indent="0">
              <a:buNone/>
              <a:defRPr sz="858"/>
            </a:lvl5pPr>
            <a:lvl6pPr marL="1962074" indent="0">
              <a:buNone/>
              <a:defRPr sz="858"/>
            </a:lvl6pPr>
            <a:lvl7pPr marL="2354489" indent="0">
              <a:buNone/>
              <a:defRPr sz="858"/>
            </a:lvl7pPr>
            <a:lvl8pPr marL="2746903" indent="0">
              <a:buNone/>
              <a:defRPr sz="858"/>
            </a:lvl8pPr>
            <a:lvl9pPr marL="3139318" indent="0">
              <a:buNone/>
              <a:defRPr sz="85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55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457200"/>
            <a:ext cx="2531378" cy="1600200"/>
          </a:xfrm>
        </p:spPr>
        <p:txBody>
          <a:bodyPr anchor="b"/>
          <a:lstStyle>
            <a:lvl1pPr>
              <a:defRPr sz="274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36677" y="987427"/>
            <a:ext cx="3973354" cy="4873625"/>
          </a:xfrm>
        </p:spPr>
        <p:txBody>
          <a:bodyPr anchor="t"/>
          <a:lstStyle>
            <a:lvl1pPr marL="0" indent="0">
              <a:buNone/>
              <a:defRPr sz="2747"/>
            </a:lvl1pPr>
            <a:lvl2pPr marL="392415" indent="0">
              <a:buNone/>
              <a:defRPr sz="2403"/>
            </a:lvl2pPr>
            <a:lvl3pPr marL="784830" indent="0">
              <a:buNone/>
              <a:defRPr sz="2060"/>
            </a:lvl3pPr>
            <a:lvl4pPr marL="1177244" indent="0">
              <a:buNone/>
              <a:defRPr sz="1717"/>
            </a:lvl4pPr>
            <a:lvl5pPr marL="1569659" indent="0">
              <a:buNone/>
              <a:defRPr sz="1717"/>
            </a:lvl5pPr>
            <a:lvl6pPr marL="1962074" indent="0">
              <a:buNone/>
              <a:defRPr sz="1717"/>
            </a:lvl6pPr>
            <a:lvl7pPr marL="2354489" indent="0">
              <a:buNone/>
              <a:defRPr sz="1717"/>
            </a:lvl7pPr>
            <a:lvl8pPr marL="2746903" indent="0">
              <a:buNone/>
              <a:defRPr sz="1717"/>
            </a:lvl8pPr>
            <a:lvl9pPr marL="3139318" indent="0">
              <a:buNone/>
              <a:defRPr sz="171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613" y="2057400"/>
            <a:ext cx="2531378" cy="3811588"/>
          </a:xfrm>
        </p:spPr>
        <p:txBody>
          <a:bodyPr/>
          <a:lstStyle>
            <a:lvl1pPr marL="0" indent="0">
              <a:buNone/>
              <a:defRPr sz="1373"/>
            </a:lvl1pPr>
            <a:lvl2pPr marL="392415" indent="0">
              <a:buNone/>
              <a:defRPr sz="1202"/>
            </a:lvl2pPr>
            <a:lvl3pPr marL="784830" indent="0">
              <a:buNone/>
              <a:defRPr sz="1030"/>
            </a:lvl3pPr>
            <a:lvl4pPr marL="1177244" indent="0">
              <a:buNone/>
              <a:defRPr sz="858"/>
            </a:lvl4pPr>
            <a:lvl5pPr marL="1569659" indent="0">
              <a:buNone/>
              <a:defRPr sz="858"/>
            </a:lvl5pPr>
            <a:lvl6pPr marL="1962074" indent="0">
              <a:buNone/>
              <a:defRPr sz="858"/>
            </a:lvl6pPr>
            <a:lvl7pPr marL="2354489" indent="0">
              <a:buNone/>
              <a:defRPr sz="858"/>
            </a:lvl7pPr>
            <a:lvl8pPr marL="2746903" indent="0">
              <a:buNone/>
              <a:defRPr sz="858"/>
            </a:lvl8pPr>
            <a:lvl9pPr marL="3139318" indent="0">
              <a:buNone/>
              <a:defRPr sz="85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5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91" y="365127"/>
            <a:ext cx="67694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91" y="1825625"/>
            <a:ext cx="6769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91" y="6356352"/>
            <a:ext cx="1765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A55A-103B-491D-A832-9904F812F885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849" y="6356352"/>
            <a:ext cx="2648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3074" y="6356352"/>
            <a:ext cx="1765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10448-AEE3-4743-8F57-77F06DC9B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19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84830" rtl="0" eaLnBrk="1" latinLnBrk="0" hangingPunct="1">
        <a:lnSpc>
          <a:spcPct val="90000"/>
        </a:lnSpc>
        <a:spcBef>
          <a:spcPct val="0"/>
        </a:spcBef>
        <a:buNone/>
        <a:defRPr sz="3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207" indent="-196207" algn="l" defTabSz="784830" rtl="0" eaLnBrk="1" latinLnBrk="0" hangingPunct="1">
        <a:lnSpc>
          <a:spcPct val="90000"/>
        </a:lnSpc>
        <a:spcBef>
          <a:spcPts val="858"/>
        </a:spcBef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1pPr>
      <a:lvl2pPr marL="588622" indent="-196207" algn="l" defTabSz="784830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981037" indent="-196207" algn="l" defTabSz="784830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717" kern="1200">
          <a:solidFill>
            <a:schemeClr val="tx1"/>
          </a:solidFill>
          <a:latin typeface="+mn-lt"/>
          <a:ea typeface="+mn-ea"/>
          <a:cs typeface="+mn-cs"/>
        </a:defRPr>
      </a:lvl3pPr>
      <a:lvl4pPr marL="1373452" indent="-196207" algn="l" defTabSz="784830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4pPr>
      <a:lvl5pPr marL="1765866" indent="-196207" algn="l" defTabSz="784830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5pPr>
      <a:lvl6pPr marL="2158281" indent="-196207" algn="l" defTabSz="784830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550696" indent="-196207" algn="l" defTabSz="784830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943111" indent="-196207" algn="l" defTabSz="784830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335525" indent="-196207" algn="l" defTabSz="784830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1pPr>
      <a:lvl2pPr marL="392415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2pPr>
      <a:lvl3pPr marL="784830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3pPr>
      <a:lvl4pPr marL="1177244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4pPr>
      <a:lvl5pPr marL="1569659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5pPr>
      <a:lvl6pPr marL="1962074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354489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746903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139318" algn="l" defTabSz="784830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13524C7-F035-4FD8-9F72-827402E4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86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EDA8E7-9702-4C41-9765-9C1481D3E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955"/>
            <a:ext cx="7848600" cy="9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4E493E-FC7F-42FB-BAE2-B5B6722A9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8600" cy="65201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661F83-0006-49FC-BFEC-B9533865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955"/>
            <a:ext cx="7848600" cy="9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476AC11-5EF7-4E9F-9749-C338FB3D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7845552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01DDDE2-9DC5-4730-9F96-C8FF6240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955"/>
            <a:ext cx="7848600" cy="9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3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777E7F4-4FCA-4F65-8896-6B6078504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8"/>
          <a:stretch/>
        </p:blipFill>
        <p:spPr>
          <a:xfrm>
            <a:off x="0" y="0"/>
            <a:ext cx="7848600" cy="66868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BC9552-EF5A-4226-A2D9-34B361C43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955"/>
            <a:ext cx="7848600" cy="9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6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0</Words>
  <Application>Microsoft Office PowerPoint</Application>
  <PresentationFormat>自定义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翔宇 孙</dc:creator>
  <cp:lastModifiedBy>翔宇 孙</cp:lastModifiedBy>
  <cp:revision>7</cp:revision>
  <dcterms:created xsi:type="dcterms:W3CDTF">2022-04-24T01:31:00Z</dcterms:created>
  <dcterms:modified xsi:type="dcterms:W3CDTF">2022-04-26T03:35:44Z</dcterms:modified>
</cp:coreProperties>
</file>