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5" r:id="rId3"/>
    <p:sldMasterId id="2147483682" r:id="rId4"/>
    <p:sldMasterId id="2147483686" r:id="rId5"/>
  </p:sldMasterIdLst>
  <p:notesMasterIdLst>
    <p:notesMasterId r:id="rId12"/>
  </p:notesMasterIdLst>
  <p:handoutMasterIdLst>
    <p:handoutMasterId r:id="rId13"/>
  </p:handoutMasterIdLst>
  <p:sldIdLst>
    <p:sldId id="503" r:id="rId6"/>
    <p:sldId id="587" r:id="rId7"/>
    <p:sldId id="588" r:id="rId8"/>
    <p:sldId id="589" r:id="rId9"/>
    <p:sldId id="590" r:id="rId10"/>
    <p:sldId id="591" r:id="rId11"/>
  </p:sldIdLst>
  <p:sldSz cx="5759450" cy="4319270"/>
  <p:notesSz cx="6858000" cy="9144000"/>
  <p:defaultTextStyle>
    <a:defPPr>
      <a:defRPr lang="zh-CN"/>
    </a:defPPr>
    <a:lvl1pPr marL="0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7pPr>
    <a:lvl8pPr marL="2159635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8pPr>
    <a:lvl9pPr marL="2468245" algn="l" defTabSz="616585" rtl="0" eaLnBrk="1" latinLnBrk="0" hangingPunct="1">
      <a:defRPr sz="12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6" userDrawn="1">
          <p15:clr>
            <a:srgbClr val="A4A3A4"/>
          </p15:clr>
        </p15:guide>
        <p15:guide id="2" pos="18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gq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9D6D"/>
    <a:srgbClr val="5E318F"/>
    <a:srgbClr val="D7C3A6"/>
    <a:srgbClr val="CBB18A"/>
    <a:srgbClr val="51318F"/>
    <a:srgbClr val="E6E6E7"/>
    <a:srgbClr val="DCDCDC"/>
    <a:srgbClr val="4D2F89"/>
    <a:srgbClr val="3B2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0" autoAdjust="0"/>
    <p:restoredTop sz="87313" autoAdjust="0"/>
  </p:normalViewPr>
  <p:slideViewPr>
    <p:cSldViewPr snapToGrid="0" showGuides="1">
      <p:cViewPr varScale="1">
        <p:scale>
          <a:sx n="120" d="100"/>
          <a:sy n="120" d="100"/>
        </p:scale>
        <p:origin x="108" y="510"/>
      </p:cViewPr>
      <p:guideLst>
        <p:guide orient="horz" pos="1466"/>
        <p:guide pos="1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05DE-AA96-6042-A999-6A5F732539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C0EF-28BF-2E46-8772-946AFA9706B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8B2E-5642-4472-ADCC-1374DA0C2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B9DD-30D2-49A8-9C74-C6BDA8FACA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7pPr>
    <a:lvl8pPr marL="2159635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8pPr>
    <a:lvl9pPr marL="2468245" algn="l" defTabSz="616585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8" Type="http://schemas.openxmlformats.org/officeDocument/2006/relationships/image" Target="../media/image16.emf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7" Type="http://schemas.openxmlformats.org/officeDocument/2006/relationships/image" Target="../media/image25.emf"/><Relationship Id="rId16" Type="http://schemas.openxmlformats.org/officeDocument/2006/relationships/image" Target="../media/image24.emf"/><Relationship Id="rId15" Type="http://schemas.openxmlformats.org/officeDocument/2006/relationships/image" Target="../media/image23.emf"/><Relationship Id="rId14" Type="http://schemas.openxmlformats.org/officeDocument/2006/relationships/image" Target="../media/image22.emf"/><Relationship Id="rId13" Type="http://schemas.openxmlformats.org/officeDocument/2006/relationships/image" Target="../media/image21.emf"/><Relationship Id="rId12" Type="http://schemas.openxmlformats.org/officeDocument/2006/relationships/image" Target="../media/image20.emf"/><Relationship Id="rId11" Type="http://schemas.openxmlformats.org/officeDocument/2006/relationships/image" Target="../media/image19.emf"/><Relationship Id="rId10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8" Type="http://schemas.openxmlformats.org/officeDocument/2006/relationships/image" Target="../media/image32.emf"/><Relationship Id="rId7" Type="http://schemas.openxmlformats.org/officeDocument/2006/relationships/image" Target="../media/image31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4" Type="http://schemas.openxmlformats.org/officeDocument/2006/relationships/image" Target="../media/image38.emf"/><Relationship Id="rId13" Type="http://schemas.openxmlformats.org/officeDocument/2006/relationships/image" Target="../media/image37.emf"/><Relationship Id="rId12" Type="http://schemas.openxmlformats.org/officeDocument/2006/relationships/image" Target="../media/image36.emf"/><Relationship Id="rId11" Type="http://schemas.openxmlformats.org/officeDocument/2006/relationships/image" Target="../media/image35.emf"/><Relationship Id="rId10" Type="http://schemas.openxmlformats.org/officeDocument/2006/relationships/image" Target="../media/image3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8" Type="http://schemas.openxmlformats.org/officeDocument/2006/relationships/image" Target="../media/image45.emf"/><Relationship Id="rId7" Type="http://schemas.openxmlformats.org/officeDocument/2006/relationships/image" Target="../media/image44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7" Type="http://schemas.openxmlformats.org/officeDocument/2006/relationships/image" Target="../media/image54.emf"/><Relationship Id="rId16" Type="http://schemas.openxmlformats.org/officeDocument/2006/relationships/image" Target="../media/image53.emf"/><Relationship Id="rId15" Type="http://schemas.openxmlformats.org/officeDocument/2006/relationships/image" Target="../media/image52.emf"/><Relationship Id="rId14" Type="http://schemas.openxmlformats.org/officeDocument/2006/relationships/image" Target="../media/image51.emf"/><Relationship Id="rId13" Type="http://schemas.openxmlformats.org/officeDocument/2006/relationships/image" Target="../media/image50.emf"/><Relationship Id="rId12" Type="http://schemas.openxmlformats.org/officeDocument/2006/relationships/image" Target="../media/image49.emf"/><Relationship Id="rId11" Type="http://schemas.openxmlformats.org/officeDocument/2006/relationships/image" Target="../media/image48.emf"/><Relationship Id="rId10" Type="http://schemas.openxmlformats.org/officeDocument/2006/relationships/image" Target="../media/image4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8" Type="http://schemas.openxmlformats.org/officeDocument/2006/relationships/image" Target="../media/image16.emf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7" Type="http://schemas.openxmlformats.org/officeDocument/2006/relationships/image" Target="../media/image25.emf"/><Relationship Id="rId16" Type="http://schemas.openxmlformats.org/officeDocument/2006/relationships/image" Target="../media/image24.emf"/><Relationship Id="rId15" Type="http://schemas.openxmlformats.org/officeDocument/2006/relationships/image" Target="../media/image23.emf"/><Relationship Id="rId14" Type="http://schemas.openxmlformats.org/officeDocument/2006/relationships/image" Target="../media/image22.emf"/><Relationship Id="rId13" Type="http://schemas.openxmlformats.org/officeDocument/2006/relationships/image" Target="../media/image21.emf"/><Relationship Id="rId12" Type="http://schemas.openxmlformats.org/officeDocument/2006/relationships/image" Target="../media/image20.emf"/><Relationship Id="rId11" Type="http://schemas.openxmlformats.org/officeDocument/2006/relationships/image" Target="../media/image19.emf"/><Relationship Id="rId10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8" Type="http://schemas.openxmlformats.org/officeDocument/2006/relationships/image" Target="../media/image32.emf"/><Relationship Id="rId7" Type="http://schemas.openxmlformats.org/officeDocument/2006/relationships/image" Target="../media/image31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4" Type="http://schemas.openxmlformats.org/officeDocument/2006/relationships/image" Target="../media/image38.emf"/><Relationship Id="rId13" Type="http://schemas.openxmlformats.org/officeDocument/2006/relationships/image" Target="../media/image37.emf"/><Relationship Id="rId12" Type="http://schemas.openxmlformats.org/officeDocument/2006/relationships/image" Target="../media/image36.emf"/><Relationship Id="rId11" Type="http://schemas.openxmlformats.org/officeDocument/2006/relationships/image" Target="../media/image35.emf"/><Relationship Id="rId10" Type="http://schemas.openxmlformats.org/officeDocument/2006/relationships/image" Target="../media/image3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8" Type="http://schemas.openxmlformats.org/officeDocument/2006/relationships/image" Target="../media/image45.emf"/><Relationship Id="rId7" Type="http://schemas.openxmlformats.org/officeDocument/2006/relationships/image" Target="../media/image44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7" Type="http://schemas.openxmlformats.org/officeDocument/2006/relationships/image" Target="../media/image54.emf"/><Relationship Id="rId16" Type="http://schemas.openxmlformats.org/officeDocument/2006/relationships/image" Target="../media/image53.emf"/><Relationship Id="rId15" Type="http://schemas.openxmlformats.org/officeDocument/2006/relationships/image" Target="../media/image52.emf"/><Relationship Id="rId14" Type="http://schemas.openxmlformats.org/officeDocument/2006/relationships/image" Target="../media/image51.emf"/><Relationship Id="rId13" Type="http://schemas.openxmlformats.org/officeDocument/2006/relationships/image" Target="../media/image50.emf"/><Relationship Id="rId12" Type="http://schemas.openxmlformats.org/officeDocument/2006/relationships/image" Target="../media/image49.emf"/><Relationship Id="rId11" Type="http://schemas.openxmlformats.org/officeDocument/2006/relationships/image" Target="../media/image48.emf"/><Relationship Id="rId10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6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6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6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8" Type="http://schemas.openxmlformats.org/officeDocument/2006/relationships/image" Target="../media/image16.emf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7" Type="http://schemas.openxmlformats.org/officeDocument/2006/relationships/image" Target="../media/image25.emf"/><Relationship Id="rId16" Type="http://schemas.openxmlformats.org/officeDocument/2006/relationships/image" Target="../media/image24.emf"/><Relationship Id="rId15" Type="http://schemas.openxmlformats.org/officeDocument/2006/relationships/image" Target="../media/image23.emf"/><Relationship Id="rId14" Type="http://schemas.openxmlformats.org/officeDocument/2006/relationships/image" Target="../media/image22.emf"/><Relationship Id="rId13" Type="http://schemas.openxmlformats.org/officeDocument/2006/relationships/image" Target="../media/image21.emf"/><Relationship Id="rId12" Type="http://schemas.openxmlformats.org/officeDocument/2006/relationships/image" Target="../media/image20.emf"/><Relationship Id="rId11" Type="http://schemas.openxmlformats.org/officeDocument/2006/relationships/image" Target="../media/image19.emf"/><Relationship Id="rId10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8" Type="http://schemas.openxmlformats.org/officeDocument/2006/relationships/image" Target="../media/image32.emf"/><Relationship Id="rId7" Type="http://schemas.openxmlformats.org/officeDocument/2006/relationships/image" Target="../media/image31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4" Type="http://schemas.openxmlformats.org/officeDocument/2006/relationships/image" Target="../media/image38.emf"/><Relationship Id="rId13" Type="http://schemas.openxmlformats.org/officeDocument/2006/relationships/image" Target="../media/image37.emf"/><Relationship Id="rId12" Type="http://schemas.openxmlformats.org/officeDocument/2006/relationships/image" Target="../media/image36.emf"/><Relationship Id="rId11" Type="http://schemas.openxmlformats.org/officeDocument/2006/relationships/image" Target="../media/image35.emf"/><Relationship Id="rId10" Type="http://schemas.openxmlformats.org/officeDocument/2006/relationships/image" Target="../media/image34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8" Type="http://schemas.openxmlformats.org/officeDocument/2006/relationships/image" Target="../media/image45.emf"/><Relationship Id="rId7" Type="http://schemas.openxmlformats.org/officeDocument/2006/relationships/image" Target="../media/image44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7" Type="http://schemas.openxmlformats.org/officeDocument/2006/relationships/image" Target="../media/image54.emf"/><Relationship Id="rId16" Type="http://schemas.openxmlformats.org/officeDocument/2006/relationships/image" Target="../media/image53.emf"/><Relationship Id="rId15" Type="http://schemas.openxmlformats.org/officeDocument/2006/relationships/image" Target="../media/image52.emf"/><Relationship Id="rId14" Type="http://schemas.openxmlformats.org/officeDocument/2006/relationships/image" Target="../media/image51.emf"/><Relationship Id="rId13" Type="http://schemas.openxmlformats.org/officeDocument/2006/relationships/image" Target="../media/image50.emf"/><Relationship Id="rId12" Type="http://schemas.openxmlformats.org/officeDocument/2006/relationships/image" Target="../media/image49.emf"/><Relationship Id="rId11" Type="http://schemas.openxmlformats.org/officeDocument/2006/relationships/image" Target="../media/image48.emf"/><Relationship Id="rId10" Type="http://schemas.openxmlformats.org/officeDocument/2006/relationships/image" Target="../media/image47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单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808" y="1565827"/>
            <a:ext cx="324115" cy="44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567" y="994852"/>
            <a:ext cx="324115" cy="44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3391" y="1296943"/>
            <a:ext cx="324116" cy="4436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4889" y="704209"/>
            <a:ext cx="324116" cy="443628"/>
          </a:xfrm>
          <a:prstGeom prst="rect">
            <a:avLst/>
          </a:prstGeom>
        </p:spPr>
      </p:pic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34631" y="2099474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7" name="图片占位符 4"/>
          <p:cNvSpPr>
            <a:spLocks noGrp="1"/>
          </p:cNvSpPr>
          <p:nvPr>
            <p:ph type="pic" sz="quarter" idx="15"/>
          </p:nvPr>
        </p:nvSpPr>
        <p:spPr>
          <a:xfrm>
            <a:off x="1765628" y="1836940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8" name="图片占位符 4"/>
          <p:cNvSpPr>
            <a:spLocks noGrp="1"/>
          </p:cNvSpPr>
          <p:nvPr>
            <p:ph type="pic" sz="quarter" idx="16"/>
          </p:nvPr>
        </p:nvSpPr>
        <p:spPr>
          <a:xfrm>
            <a:off x="2994134" y="1534849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7"/>
          </p:nvPr>
        </p:nvSpPr>
        <p:spPr>
          <a:xfrm>
            <a:off x="4215151" y="1244206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401754" y="1595552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1625365" y="1331110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2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2841827" y="1024576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4072915" y="746248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779124" y="1594598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5" name="文本占位符 8"/>
          <p:cNvSpPr>
            <a:spLocks noGrp="1"/>
          </p:cNvSpPr>
          <p:nvPr>
            <p:ph type="body" sz="quarter" idx="23" hasCustomPrompt="1"/>
          </p:nvPr>
        </p:nvSpPr>
        <p:spPr>
          <a:xfrm>
            <a:off x="2009612" y="1331110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6" name="文本占位符 8"/>
          <p:cNvSpPr>
            <a:spLocks noGrp="1"/>
          </p:cNvSpPr>
          <p:nvPr>
            <p:ph type="body" sz="quarter" idx="24" hasCustomPrompt="1"/>
          </p:nvPr>
        </p:nvSpPr>
        <p:spPr>
          <a:xfrm>
            <a:off x="3234375" y="1024576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7" name="文本占位符 8"/>
          <p:cNvSpPr>
            <a:spLocks noGrp="1"/>
          </p:cNvSpPr>
          <p:nvPr>
            <p:ph type="body" sz="quarter" idx="25" hasCustomPrompt="1"/>
          </p:nvPr>
        </p:nvSpPr>
        <p:spPr>
          <a:xfrm>
            <a:off x="4461596" y="746248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8"/>
          <p:cNvSpPr>
            <a:spLocks noGrp="1"/>
          </p:cNvSpPr>
          <p:nvPr>
            <p:ph type="body" sz="quarter" idx="26" hasCustomPrompt="1"/>
          </p:nvPr>
        </p:nvSpPr>
        <p:spPr>
          <a:xfrm>
            <a:off x="534630" y="3275181"/>
            <a:ext cx="1112836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9" name="文本占位符 8"/>
          <p:cNvSpPr>
            <a:spLocks noGrp="1"/>
          </p:cNvSpPr>
          <p:nvPr>
            <p:ph type="body" sz="quarter" idx="27" hasCustomPrompt="1"/>
          </p:nvPr>
        </p:nvSpPr>
        <p:spPr>
          <a:xfrm>
            <a:off x="1765628" y="3010223"/>
            <a:ext cx="1112836" cy="61312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0" name="文本占位符 8"/>
          <p:cNvSpPr>
            <a:spLocks noGrp="1"/>
          </p:cNvSpPr>
          <p:nvPr>
            <p:ph type="body" sz="quarter" idx="28" hasCustomPrompt="1"/>
          </p:nvPr>
        </p:nvSpPr>
        <p:spPr>
          <a:xfrm>
            <a:off x="2994133" y="2712375"/>
            <a:ext cx="1112836" cy="91097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1" name="文本占位符 8"/>
          <p:cNvSpPr>
            <a:spLocks noGrp="1"/>
          </p:cNvSpPr>
          <p:nvPr>
            <p:ph type="body" sz="quarter" idx="29" hasCustomPrompt="1"/>
          </p:nvPr>
        </p:nvSpPr>
        <p:spPr>
          <a:xfrm>
            <a:off x="4215150" y="2409283"/>
            <a:ext cx="1112836" cy="121406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（紫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92134" y="3067050"/>
            <a:ext cx="1519215" cy="495300"/>
          </a:xfrm>
          <a:prstGeom prst="rect">
            <a:avLst/>
          </a:prstGeom>
        </p:spPr>
        <p:txBody>
          <a:bodyPr lIns="0" anchor="b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rgbClr val="4D2F89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图表名称</a:t>
            </a:r>
            <a:endParaRPr lang="en-US" altLang="zh-CN" dirty="0"/>
          </a:p>
        </p:txBody>
      </p:sp>
      <p:sp>
        <p:nvSpPr>
          <p:cNvPr id="19" name="图表占位符 18"/>
          <p:cNvSpPr>
            <a:spLocks noGrp="1"/>
          </p:cNvSpPr>
          <p:nvPr>
            <p:ph type="chart" sz="quarter" idx="18"/>
          </p:nvPr>
        </p:nvSpPr>
        <p:spPr>
          <a:xfrm>
            <a:off x="2078556" y="793750"/>
            <a:ext cx="3317875" cy="276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3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长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表占位符 18"/>
          <p:cNvSpPr>
            <a:spLocks noGrp="1"/>
          </p:cNvSpPr>
          <p:nvPr>
            <p:ph type="chart" sz="quarter" idx="18"/>
          </p:nvPr>
        </p:nvSpPr>
        <p:spPr>
          <a:xfrm>
            <a:off x="392134" y="812800"/>
            <a:ext cx="5004297" cy="2406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1220632" y="3301610"/>
            <a:ext cx="3347300" cy="235341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sz="900" b="0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图表名称</a:t>
            </a:r>
            <a:endParaRPr lang="en-US" altLang="zh-CN" dirty="0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板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60419" y="768351"/>
            <a:ext cx="4517042" cy="2819400"/>
            <a:chOff x="960419" y="885691"/>
            <a:chExt cx="4517042" cy="2612409"/>
          </a:xfrm>
        </p:grpSpPr>
        <p:sp>
          <p:nvSpPr>
            <p:cNvPr id="6" name="矩形: 圆角 5"/>
            <p:cNvSpPr/>
            <p:nvPr userDrawn="1"/>
          </p:nvSpPr>
          <p:spPr>
            <a:xfrm>
              <a:off x="1128713" y="885691"/>
              <a:ext cx="4348748" cy="2612409"/>
            </a:xfrm>
            <a:prstGeom prst="roundRect">
              <a:avLst>
                <a:gd name="adj" fmla="val 3906"/>
              </a:avLst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 b="1">
                <a:solidFill>
                  <a:srgbClr val="FFFFFF"/>
                </a:solidFill>
              </a:endParaRPr>
            </a:p>
          </p:txBody>
        </p:sp>
        <p:sp>
          <p:nvSpPr>
            <p:cNvPr id="7" name="等腰三角形 6"/>
            <p:cNvSpPr/>
            <p:nvPr userDrawn="1"/>
          </p:nvSpPr>
          <p:spPr>
            <a:xfrm rot="18581538">
              <a:off x="1027149" y="1251060"/>
              <a:ext cx="203127" cy="336588"/>
            </a:xfrm>
            <a:prstGeom prst="triangle">
              <a:avLst/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231" y="848385"/>
            <a:ext cx="553249" cy="762269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1298307" y="951664"/>
            <a:ext cx="4028073" cy="247733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 b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0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3310" y="2721996"/>
            <a:ext cx="370243" cy="452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4348" y="2037400"/>
            <a:ext cx="498404" cy="4438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0108" y="1330362"/>
            <a:ext cx="526884" cy="5263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4925" y="574942"/>
            <a:ext cx="487012" cy="512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49249" y="2685011"/>
            <a:ext cx="512644" cy="5405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2322" y="2045934"/>
            <a:ext cx="629413" cy="4352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70609" y="1284866"/>
            <a:ext cx="469924" cy="5718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70609" y="615036"/>
            <a:ext cx="518340" cy="5206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82421" y="2734536"/>
            <a:ext cx="467076" cy="53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06948" y="2037874"/>
            <a:ext cx="615173" cy="3954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79573" y="1350909"/>
            <a:ext cx="469924" cy="338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67862" y="583477"/>
            <a:ext cx="293346" cy="5035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7507" y="2736220"/>
            <a:ext cx="543972" cy="4381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07507" y="2037874"/>
            <a:ext cx="498404" cy="4608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07507" y="1350908"/>
            <a:ext cx="515492" cy="4494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07507" y="580896"/>
            <a:ext cx="509796" cy="5547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387" y="824338"/>
            <a:ext cx="1591659" cy="2174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5706" y="2384775"/>
            <a:ext cx="369194" cy="5522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1039" y="1690989"/>
            <a:ext cx="491621" cy="491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95301" y="923883"/>
            <a:ext cx="474404" cy="4910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9078" y="984723"/>
            <a:ext cx="334761" cy="405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86994" y="1670448"/>
            <a:ext cx="418929" cy="571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12745" y="2413986"/>
            <a:ext cx="491621" cy="582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57288" y="2452203"/>
            <a:ext cx="556660" cy="4624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89281" y="1663574"/>
            <a:ext cx="292677" cy="5579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12764" y="884404"/>
            <a:ext cx="445710" cy="6057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40747" y="2370038"/>
            <a:ext cx="304154" cy="6267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63274" y="1670448"/>
            <a:ext cx="459101" cy="5140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77623" y="981858"/>
            <a:ext cx="430407" cy="508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22262" y="252730"/>
            <a:ext cx="5075238" cy="3261360"/>
          </a:xfrm>
          <a:prstGeom prst="roundRect">
            <a:avLst>
              <a:gd name="adj" fmla="val 5346"/>
            </a:avLst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endParaRPr lang="zh-CN" altLang="en-US" sz="1215">
              <a:solidFill>
                <a:srgbClr val="FFFFFF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2351" y="2653508"/>
            <a:ext cx="290944" cy="355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724" y="2045056"/>
            <a:ext cx="391654" cy="348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9725" y="1372070"/>
            <a:ext cx="414035" cy="4135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6098" y="720725"/>
            <a:ext cx="382703" cy="4024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8950" y="2626205"/>
            <a:ext cx="402845" cy="4247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23784" y="2051761"/>
            <a:ext cx="494603" cy="34204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95128" y="1354994"/>
            <a:ext cx="369273" cy="4493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84513" y="784543"/>
            <a:ext cx="378384" cy="38004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12451" y="2645283"/>
            <a:ext cx="345562" cy="3956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52807" y="1425915"/>
            <a:ext cx="483412" cy="3107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12452" y="809773"/>
            <a:ext cx="369273" cy="26603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84960" y="2002994"/>
            <a:ext cx="230517" cy="3956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4990" y="2635698"/>
            <a:ext cx="427462" cy="34427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6913" y="2019006"/>
            <a:ext cx="391654" cy="3621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58" y="1423571"/>
            <a:ext cx="405083" cy="3532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87557" y="728653"/>
            <a:ext cx="400606" cy="435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单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808" y="1565827"/>
            <a:ext cx="324115" cy="44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567" y="994852"/>
            <a:ext cx="324115" cy="44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3391" y="1296943"/>
            <a:ext cx="324116" cy="4436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4889" y="704209"/>
            <a:ext cx="324116" cy="443628"/>
          </a:xfrm>
          <a:prstGeom prst="rect">
            <a:avLst/>
          </a:prstGeom>
        </p:spPr>
      </p:pic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34631" y="2099474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7" name="图片占位符 4"/>
          <p:cNvSpPr>
            <a:spLocks noGrp="1"/>
          </p:cNvSpPr>
          <p:nvPr>
            <p:ph type="pic" sz="quarter" idx="15"/>
          </p:nvPr>
        </p:nvSpPr>
        <p:spPr>
          <a:xfrm>
            <a:off x="1765628" y="1836940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8" name="图片占位符 4"/>
          <p:cNvSpPr>
            <a:spLocks noGrp="1"/>
          </p:cNvSpPr>
          <p:nvPr>
            <p:ph type="pic" sz="quarter" idx="16"/>
          </p:nvPr>
        </p:nvSpPr>
        <p:spPr>
          <a:xfrm>
            <a:off x="2994134" y="1534849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7"/>
          </p:nvPr>
        </p:nvSpPr>
        <p:spPr>
          <a:xfrm>
            <a:off x="4215151" y="1244206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401754" y="1595552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1625365" y="1331110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2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2841827" y="1024576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4072915" y="746248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779124" y="1594598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5" name="文本占位符 8"/>
          <p:cNvSpPr>
            <a:spLocks noGrp="1"/>
          </p:cNvSpPr>
          <p:nvPr>
            <p:ph type="body" sz="quarter" idx="23" hasCustomPrompt="1"/>
          </p:nvPr>
        </p:nvSpPr>
        <p:spPr>
          <a:xfrm>
            <a:off x="2009612" y="1331110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6" name="文本占位符 8"/>
          <p:cNvSpPr>
            <a:spLocks noGrp="1"/>
          </p:cNvSpPr>
          <p:nvPr>
            <p:ph type="body" sz="quarter" idx="24" hasCustomPrompt="1"/>
          </p:nvPr>
        </p:nvSpPr>
        <p:spPr>
          <a:xfrm>
            <a:off x="3234375" y="1024576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7" name="文本占位符 8"/>
          <p:cNvSpPr>
            <a:spLocks noGrp="1"/>
          </p:cNvSpPr>
          <p:nvPr>
            <p:ph type="body" sz="quarter" idx="25" hasCustomPrompt="1"/>
          </p:nvPr>
        </p:nvSpPr>
        <p:spPr>
          <a:xfrm>
            <a:off x="4461596" y="746248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8"/>
          <p:cNvSpPr>
            <a:spLocks noGrp="1"/>
          </p:cNvSpPr>
          <p:nvPr>
            <p:ph type="body" sz="quarter" idx="26" hasCustomPrompt="1"/>
          </p:nvPr>
        </p:nvSpPr>
        <p:spPr>
          <a:xfrm>
            <a:off x="534630" y="3275181"/>
            <a:ext cx="1112836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9" name="文本占位符 8"/>
          <p:cNvSpPr>
            <a:spLocks noGrp="1"/>
          </p:cNvSpPr>
          <p:nvPr>
            <p:ph type="body" sz="quarter" idx="27" hasCustomPrompt="1"/>
          </p:nvPr>
        </p:nvSpPr>
        <p:spPr>
          <a:xfrm>
            <a:off x="1765628" y="3010223"/>
            <a:ext cx="1112836" cy="61312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0" name="文本占位符 8"/>
          <p:cNvSpPr>
            <a:spLocks noGrp="1"/>
          </p:cNvSpPr>
          <p:nvPr>
            <p:ph type="body" sz="quarter" idx="28" hasCustomPrompt="1"/>
          </p:nvPr>
        </p:nvSpPr>
        <p:spPr>
          <a:xfrm>
            <a:off x="2994133" y="2712375"/>
            <a:ext cx="1112836" cy="91097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1" name="文本占位符 8"/>
          <p:cNvSpPr>
            <a:spLocks noGrp="1"/>
          </p:cNvSpPr>
          <p:nvPr>
            <p:ph type="body" sz="quarter" idx="29" hasCustomPrompt="1"/>
          </p:nvPr>
        </p:nvSpPr>
        <p:spPr>
          <a:xfrm>
            <a:off x="4215150" y="2409283"/>
            <a:ext cx="1112836" cy="121406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单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/>
          <p:nvPr userDrawn="1"/>
        </p:nvCxnSpPr>
        <p:spPr>
          <a:xfrm flipV="1">
            <a:off x="3444538" y="1455702"/>
            <a:ext cx="1235120" cy="555001"/>
          </a:xfrm>
          <a:prstGeom prst="line">
            <a:avLst/>
          </a:prstGeom>
          <a:ln w="38100">
            <a:solidFill>
              <a:srgbClr val="5E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2209166" y="1369673"/>
            <a:ext cx="1213345" cy="611763"/>
          </a:xfrm>
          <a:prstGeom prst="line">
            <a:avLst/>
          </a:prstGeom>
          <a:ln w="3810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/>
        </p:nvCxnSpPr>
        <p:spPr>
          <a:xfrm flipV="1">
            <a:off x="984692" y="1321884"/>
            <a:ext cx="1203677" cy="427304"/>
          </a:xfrm>
          <a:prstGeom prst="line">
            <a:avLst/>
          </a:prstGeom>
          <a:ln w="38100">
            <a:solidFill>
              <a:srgbClr val="5E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635" y="1501659"/>
            <a:ext cx="324115" cy="44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5166" y="1823820"/>
            <a:ext cx="324115" cy="44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0469" y="1171481"/>
            <a:ext cx="324116" cy="4436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4861" y="1279844"/>
            <a:ext cx="324116" cy="443628"/>
          </a:xfrm>
          <a:prstGeom prst="rect">
            <a:avLst/>
          </a:prstGeom>
        </p:spPr>
      </p:pic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26582" y="1531383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22443" y="1205649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2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3262427" y="1853544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4522888" y="1321885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397808" y="2046678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8"/>
          <p:cNvSpPr>
            <a:spLocks noGrp="1"/>
          </p:cNvSpPr>
          <p:nvPr>
            <p:ph type="body" sz="quarter" idx="26" hasCustomPrompt="1"/>
          </p:nvPr>
        </p:nvSpPr>
        <p:spPr>
          <a:xfrm>
            <a:off x="397808" y="2267446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9" name="文本占位符 8"/>
          <p:cNvSpPr>
            <a:spLocks noGrp="1"/>
          </p:cNvSpPr>
          <p:nvPr>
            <p:ph type="body" sz="quarter" idx="27" hasCustomPrompt="1"/>
          </p:nvPr>
        </p:nvSpPr>
        <p:spPr>
          <a:xfrm>
            <a:off x="1624229" y="1664200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2" name="文本占位符 8"/>
          <p:cNvSpPr>
            <a:spLocks noGrp="1"/>
          </p:cNvSpPr>
          <p:nvPr>
            <p:ph type="body" sz="quarter" idx="28" hasCustomPrompt="1"/>
          </p:nvPr>
        </p:nvSpPr>
        <p:spPr>
          <a:xfrm>
            <a:off x="1624229" y="1884968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3" name="文本占位符 8"/>
          <p:cNvSpPr>
            <a:spLocks noGrp="1"/>
          </p:cNvSpPr>
          <p:nvPr>
            <p:ph type="body" sz="quarter" idx="29" hasCustomPrompt="1"/>
          </p:nvPr>
        </p:nvSpPr>
        <p:spPr>
          <a:xfrm>
            <a:off x="2850650" y="2338153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4" name="文本占位符 8"/>
          <p:cNvSpPr>
            <a:spLocks noGrp="1"/>
          </p:cNvSpPr>
          <p:nvPr>
            <p:ph type="body" sz="quarter" idx="30" hasCustomPrompt="1"/>
          </p:nvPr>
        </p:nvSpPr>
        <p:spPr>
          <a:xfrm>
            <a:off x="2850650" y="2558921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5" name="文本占位符 8"/>
          <p:cNvSpPr>
            <a:spLocks noGrp="1"/>
          </p:cNvSpPr>
          <p:nvPr>
            <p:ph type="body" sz="quarter" idx="31" hasCustomPrompt="1"/>
          </p:nvPr>
        </p:nvSpPr>
        <p:spPr>
          <a:xfrm>
            <a:off x="4084985" y="1789936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6" name="文本占位符 8"/>
          <p:cNvSpPr>
            <a:spLocks noGrp="1"/>
          </p:cNvSpPr>
          <p:nvPr>
            <p:ph type="body" sz="quarter" idx="32" hasCustomPrompt="1"/>
          </p:nvPr>
        </p:nvSpPr>
        <p:spPr>
          <a:xfrm>
            <a:off x="4084985" y="2010703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6" y="1309805"/>
            <a:ext cx="1447644" cy="21840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052622" y="1309805"/>
            <a:ext cx="3332430" cy="21840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1903" y="683610"/>
            <a:ext cx="2289442" cy="30933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输入文本标题与概述</a:t>
            </a:r>
            <a:endParaRPr lang="en-US" altLang="zh-CN" dirty="0"/>
          </a:p>
        </p:txBody>
      </p:sp>
      <p:sp>
        <p:nvSpPr>
          <p:cNvPr id="24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3015" y="645033"/>
            <a:ext cx="296453" cy="406895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>
            <a:off x="1947863" y="1309805"/>
            <a:ext cx="0" cy="2184023"/>
          </a:xfrm>
          <a:prstGeom prst="line">
            <a:avLst/>
          </a:prstGeom>
          <a:ln w="1270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单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/>
          <p:nvPr userDrawn="1"/>
        </p:nvCxnSpPr>
        <p:spPr>
          <a:xfrm flipV="1">
            <a:off x="3444538" y="1455702"/>
            <a:ext cx="1235120" cy="555001"/>
          </a:xfrm>
          <a:prstGeom prst="line">
            <a:avLst/>
          </a:prstGeom>
          <a:ln w="38100">
            <a:solidFill>
              <a:srgbClr val="5E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2209166" y="1369673"/>
            <a:ext cx="1213345" cy="611763"/>
          </a:xfrm>
          <a:prstGeom prst="line">
            <a:avLst/>
          </a:prstGeom>
          <a:ln w="3810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/>
        </p:nvCxnSpPr>
        <p:spPr>
          <a:xfrm flipV="1">
            <a:off x="984692" y="1321884"/>
            <a:ext cx="1203677" cy="427304"/>
          </a:xfrm>
          <a:prstGeom prst="line">
            <a:avLst/>
          </a:prstGeom>
          <a:ln w="38100">
            <a:solidFill>
              <a:srgbClr val="5E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635" y="1501659"/>
            <a:ext cx="324115" cy="44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5166" y="1823820"/>
            <a:ext cx="324115" cy="44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0469" y="1171481"/>
            <a:ext cx="324116" cy="4436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4861" y="1279844"/>
            <a:ext cx="324116" cy="443628"/>
          </a:xfrm>
          <a:prstGeom prst="rect">
            <a:avLst/>
          </a:prstGeom>
        </p:spPr>
      </p:pic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26582" y="1531383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22443" y="1205649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2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3262427" y="1853544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4522888" y="1321885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397808" y="2046678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8"/>
          <p:cNvSpPr>
            <a:spLocks noGrp="1"/>
          </p:cNvSpPr>
          <p:nvPr>
            <p:ph type="body" sz="quarter" idx="26" hasCustomPrompt="1"/>
          </p:nvPr>
        </p:nvSpPr>
        <p:spPr>
          <a:xfrm>
            <a:off x="397808" y="2267446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9" name="文本占位符 8"/>
          <p:cNvSpPr>
            <a:spLocks noGrp="1"/>
          </p:cNvSpPr>
          <p:nvPr>
            <p:ph type="body" sz="quarter" idx="27" hasCustomPrompt="1"/>
          </p:nvPr>
        </p:nvSpPr>
        <p:spPr>
          <a:xfrm>
            <a:off x="1624229" y="1664200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2" name="文本占位符 8"/>
          <p:cNvSpPr>
            <a:spLocks noGrp="1"/>
          </p:cNvSpPr>
          <p:nvPr>
            <p:ph type="body" sz="quarter" idx="28" hasCustomPrompt="1"/>
          </p:nvPr>
        </p:nvSpPr>
        <p:spPr>
          <a:xfrm>
            <a:off x="1624229" y="1884968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3" name="文本占位符 8"/>
          <p:cNvSpPr>
            <a:spLocks noGrp="1"/>
          </p:cNvSpPr>
          <p:nvPr>
            <p:ph type="body" sz="quarter" idx="29" hasCustomPrompt="1"/>
          </p:nvPr>
        </p:nvSpPr>
        <p:spPr>
          <a:xfrm>
            <a:off x="2850650" y="2338153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4" name="文本占位符 8"/>
          <p:cNvSpPr>
            <a:spLocks noGrp="1"/>
          </p:cNvSpPr>
          <p:nvPr>
            <p:ph type="body" sz="quarter" idx="30" hasCustomPrompt="1"/>
          </p:nvPr>
        </p:nvSpPr>
        <p:spPr>
          <a:xfrm>
            <a:off x="2850650" y="2558921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5" name="文本占位符 8"/>
          <p:cNvSpPr>
            <a:spLocks noGrp="1"/>
          </p:cNvSpPr>
          <p:nvPr>
            <p:ph type="body" sz="quarter" idx="31" hasCustomPrompt="1"/>
          </p:nvPr>
        </p:nvSpPr>
        <p:spPr>
          <a:xfrm>
            <a:off x="4084985" y="1789936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6" name="文本占位符 8"/>
          <p:cNvSpPr>
            <a:spLocks noGrp="1"/>
          </p:cNvSpPr>
          <p:nvPr>
            <p:ph type="body" sz="quarter" idx="32" hasCustomPrompt="1"/>
          </p:nvPr>
        </p:nvSpPr>
        <p:spPr>
          <a:xfrm>
            <a:off x="4084985" y="2010703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任务/重点/列举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21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397809" y="2044533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397808" y="2676729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24" hasCustomPrompt="1"/>
          </p:nvPr>
        </p:nvSpPr>
        <p:spPr>
          <a:xfrm>
            <a:off x="727273" y="2056150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25" hasCustomPrompt="1"/>
          </p:nvPr>
        </p:nvSpPr>
        <p:spPr>
          <a:xfrm>
            <a:off x="727273" y="2682538"/>
            <a:ext cx="1989978" cy="572654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7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2879727" y="2292777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2879726" y="2924975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8" name="文本占位符 2"/>
          <p:cNvSpPr>
            <a:spLocks noGrp="1"/>
          </p:cNvSpPr>
          <p:nvPr>
            <p:ph type="body" sz="quarter" idx="32" hasCustomPrompt="1"/>
          </p:nvPr>
        </p:nvSpPr>
        <p:spPr>
          <a:xfrm>
            <a:off x="3209191" y="2304394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33" hasCustomPrompt="1"/>
          </p:nvPr>
        </p:nvSpPr>
        <p:spPr>
          <a:xfrm>
            <a:off x="3209191" y="2930782"/>
            <a:ext cx="1989978" cy="572654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r="10433" b="11718"/>
          <a:stretch>
            <a:fillRect/>
          </a:stretch>
        </p:blipFill>
        <p:spPr>
          <a:xfrm rot="10800000">
            <a:off x="291284" y="3400654"/>
            <a:ext cx="871977" cy="974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/>
          <a:srcRect r="10433" b="11718"/>
          <a:stretch>
            <a:fillRect/>
          </a:stretch>
        </p:blipFill>
        <p:spPr>
          <a:xfrm rot="10800000">
            <a:off x="4605485" y="788244"/>
            <a:ext cx="871977" cy="97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任务/重点/列举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27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231" y="848385"/>
            <a:ext cx="553249" cy="76226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960419" y="768351"/>
            <a:ext cx="4517042" cy="2819400"/>
            <a:chOff x="960419" y="885691"/>
            <a:chExt cx="4517042" cy="2612409"/>
          </a:xfrm>
        </p:grpSpPr>
        <p:sp>
          <p:nvSpPr>
            <p:cNvPr id="5" name="矩形: 圆角 4"/>
            <p:cNvSpPr/>
            <p:nvPr userDrawn="1"/>
          </p:nvSpPr>
          <p:spPr>
            <a:xfrm>
              <a:off x="1128713" y="885691"/>
              <a:ext cx="4348748" cy="2612409"/>
            </a:xfrm>
            <a:prstGeom prst="roundRect">
              <a:avLst>
                <a:gd name="adj" fmla="val 3906"/>
              </a:avLst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>
                <a:solidFill>
                  <a:srgbClr val="FFFFFF"/>
                </a:solidFill>
              </a:endParaRPr>
            </a:p>
          </p:txBody>
        </p:sp>
        <p:sp>
          <p:nvSpPr>
            <p:cNvPr id="7" name="等腰三角形 6"/>
            <p:cNvSpPr/>
            <p:nvPr userDrawn="1"/>
          </p:nvSpPr>
          <p:spPr>
            <a:xfrm rot="18581538">
              <a:off x="1027149" y="1251060"/>
              <a:ext cx="203127" cy="336588"/>
            </a:xfrm>
            <a:prstGeom prst="triangle">
              <a:avLst/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>
                <a:solidFill>
                  <a:srgbClr val="FFFFFF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22063" t="-3" r="-200" b="-52328"/>
          <a:stretch>
            <a:fillRect/>
          </a:stretch>
        </p:blipFill>
        <p:spPr>
          <a:xfrm rot="10800000">
            <a:off x="3511551" y="1031683"/>
            <a:ext cx="561973" cy="124212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3302000" y="1079500"/>
            <a:ext cx="0" cy="2226606"/>
          </a:xfrm>
          <a:prstGeom prst="line">
            <a:avLst/>
          </a:prstGeom>
          <a:ln w="1905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图片占位符 21"/>
          <p:cNvSpPr>
            <a:spLocks noGrp="1"/>
          </p:cNvSpPr>
          <p:nvPr>
            <p:ph type="pic" sz="quarter" idx="14"/>
          </p:nvPr>
        </p:nvSpPr>
        <p:spPr>
          <a:xfrm>
            <a:off x="1423990" y="1229519"/>
            <a:ext cx="1593392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5" hasCustomPrompt="1"/>
          </p:nvPr>
        </p:nvSpPr>
        <p:spPr>
          <a:xfrm>
            <a:off x="3511551" y="1230313"/>
            <a:ext cx="1763713" cy="1873250"/>
          </a:xfrm>
          <a:prstGeom prst="rect">
            <a:avLst/>
          </a:prstGeom>
        </p:spPr>
        <p:txBody>
          <a:bodyPr/>
          <a:lstStyle>
            <a:lvl1pPr marL="0" indent="0" fontAlgn="t">
              <a:lnSpc>
                <a:spcPct val="150000"/>
              </a:lnSpc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zh-CN" altLang="en-US" dirty="0"/>
              <a:t>单击以添加文本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张图片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10"/>
            <a:ext cx="4997939" cy="2810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平均排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6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97807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6"/>
          </p:nvPr>
        </p:nvSpPr>
        <p:spPr>
          <a:xfrm>
            <a:off x="397807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1" name="图片占位符 5"/>
          <p:cNvSpPr>
            <a:spLocks noGrp="1"/>
          </p:cNvSpPr>
          <p:nvPr>
            <p:ph type="pic" sz="quarter" idx="20"/>
          </p:nvPr>
        </p:nvSpPr>
        <p:spPr>
          <a:xfrm>
            <a:off x="2122093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5"/>
          <p:cNvSpPr>
            <a:spLocks noGrp="1"/>
          </p:cNvSpPr>
          <p:nvPr>
            <p:ph type="pic" sz="quarter" idx="21"/>
          </p:nvPr>
        </p:nvSpPr>
        <p:spPr>
          <a:xfrm>
            <a:off x="2122093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22"/>
          </p:nvPr>
        </p:nvSpPr>
        <p:spPr>
          <a:xfrm>
            <a:off x="3846378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23"/>
          </p:nvPr>
        </p:nvSpPr>
        <p:spPr>
          <a:xfrm>
            <a:off x="3846378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09"/>
            <a:ext cx="3293131" cy="2468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846378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5"/>
          <p:cNvSpPr>
            <a:spLocks noGrp="1"/>
          </p:cNvSpPr>
          <p:nvPr>
            <p:ph type="pic" sz="quarter" idx="16"/>
          </p:nvPr>
        </p:nvSpPr>
        <p:spPr>
          <a:xfrm>
            <a:off x="3846378" y="19909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3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图配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09"/>
            <a:ext cx="3293131" cy="2468862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rgbClr val="4D2F89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0192" y="683610"/>
            <a:ext cx="1535554" cy="246886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全体员工坚持以人为本，管理与服务并重的工作理念，积极落实校园安全宣传教育。</a:t>
            </a:r>
            <a:endParaRPr lang="zh-CN" altLang="en-US" dirty="0"/>
          </a:p>
        </p:txBody>
      </p:sp>
      <p:sp>
        <p:nvSpPr>
          <p:cNvPr id="12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（紫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92134" y="3067050"/>
            <a:ext cx="1519215" cy="495300"/>
          </a:xfrm>
          <a:prstGeom prst="rect">
            <a:avLst/>
          </a:prstGeom>
        </p:spPr>
        <p:txBody>
          <a:bodyPr lIns="0" anchor="b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rgbClr val="4D2F89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图表名称</a:t>
            </a:r>
            <a:endParaRPr lang="en-US" altLang="zh-CN" dirty="0"/>
          </a:p>
        </p:txBody>
      </p:sp>
      <p:sp>
        <p:nvSpPr>
          <p:cNvPr id="19" name="图表占位符 18"/>
          <p:cNvSpPr>
            <a:spLocks noGrp="1"/>
          </p:cNvSpPr>
          <p:nvPr>
            <p:ph type="chart" sz="quarter" idx="18"/>
          </p:nvPr>
        </p:nvSpPr>
        <p:spPr>
          <a:xfrm>
            <a:off x="2078556" y="793750"/>
            <a:ext cx="3317875" cy="276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3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长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表占位符 18"/>
          <p:cNvSpPr>
            <a:spLocks noGrp="1"/>
          </p:cNvSpPr>
          <p:nvPr>
            <p:ph type="chart" sz="quarter" idx="18"/>
          </p:nvPr>
        </p:nvSpPr>
        <p:spPr>
          <a:xfrm>
            <a:off x="392134" y="812800"/>
            <a:ext cx="5004297" cy="2406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1220632" y="3301610"/>
            <a:ext cx="3347300" cy="235341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sz="900" b="0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图表名称</a:t>
            </a:r>
            <a:endParaRPr lang="en-US" altLang="zh-CN" dirty="0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板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60419" y="768351"/>
            <a:ext cx="4517042" cy="2819400"/>
            <a:chOff x="960419" y="885691"/>
            <a:chExt cx="4517042" cy="2612409"/>
          </a:xfrm>
        </p:grpSpPr>
        <p:sp>
          <p:nvSpPr>
            <p:cNvPr id="6" name="矩形: 圆角 5"/>
            <p:cNvSpPr/>
            <p:nvPr userDrawn="1"/>
          </p:nvSpPr>
          <p:spPr>
            <a:xfrm>
              <a:off x="1128713" y="885691"/>
              <a:ext cx="4348748" cy="2612409"/>
            </a:xfrm>
            <a:prstGeom prst="roundRect">
              <a:avLst>
                <a:gd name="adj" fmla="val 3906"/>
              </a:avLst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 b="1">
                <a:solidFill>
                  <a:srgbClr val="FFFFFF"/>
                </a:solidFill>
              </a:endParaRPr>
            </a:p>
          </p:txBody>
        </p:sp>
        <p:sp>
          <p:nvSpPr>
            <p:cNvPr id="7" name="等腰三角形 6"/>
            <p:cNvSpPr/>
            <p:nvPr userDrawn="1"/>
          </p:nvSpPr>
          <p:spPr>
            <a:xfrm rot="18581538">
              <a:off x="1027149" y="1251060"/>
              <a:ext cx="203127" cy="336588"/>
            </a:xfrm>
            <a:prstGeom prst="triangle">
              <a:avLst/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231" y="848385"/>
            <a:ext cx="553249" cy="762269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1298307" y="951664"/>
            <a:ext cx="4028073" cy="247733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 b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0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6" y="1309805"/>
            <a:ext cx="1447644" cy="21840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052622" y="1309805"/>
            <a:ext cx="3332430" cy="21840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1903" y="683610"/>
            <a:ext cx="2289442" cy="30933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输入文本标题与概述</a:t>
            </a:r>
            <a:endParaRPr lang="en-US" altLang="zh-CN" dirty="0"/>
          </a:p>
        </p:txBody>
      </p:sp>
      <p:sp>
        <p:nvSpPr>
          <p:cNvPr id="24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3015" y="645033"/>
            <a:ext cx="296453" cy="406895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>
            <a:off x="1947863" y="1309805"/>
            <a:ext cx="0" cy="2184023"/>
          </a:xfrm>
          <a:prstGeom prst="line">
            <a:avLst/>
          </a:prstGeom>
          <a:ln w="1270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3310" y="2721996"/>
            <a:ext cx="370243" cy="452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4348" y="2037400"/>
            <a:ext cx="498404" cy="4438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0108" y="1330362"/>
            <a:ext cx="526884" cy="5263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4925" y="574942"/>
            <a:ext cx="487012" cy="512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49249" y="2685011"/>
            <a:ext cx="512644" cy="5405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2322" y="2045934"/>
            <a:ext cx="629413" cy="4352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70609" y="1284866"/>
            <a:ext cx="469924" cy="5718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70609" y="615036"/>
            <a:ext cx="518340" cy="5206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82421" y="2734536"/>
            <a:ext cx="467076" cy="53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06948" y="2037874"/>
            <a:ext cx="615173" cy="3954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79573" y="1350909"/>
            <a:ext cx="469924" cy="338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67862" y="583477"/>
            <a:ext cx="293346" cy="5035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7507" y="2736220"/>
            <a:ext cx="543972" cy="4381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07507" y="2037874"/>
            <a:ext cx="498404" cy="4608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07507" y="1350908"/>
            <a:ext cx="515492" cy="4494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07507" y="580896"/>
            <a:ext cx="509796" cy="5547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387" y="824338"/>
            <a:ext cx="1591659" cy="2174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5706" y="2384775"/>
            <a:ext cx="369194" cy="5522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1039" y="1690989"/>
            <a:ext cx="491621" cy="491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95301" y="923883"/>
            <a:ext cx="474404" cy="4910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9078" y="984723"/>
            <a:ext cx="334761" cy="405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86994" y="1670448"/>
            <a:ext cx="418929" cy="571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12745" y="2413986"/>
            <a:ext cx="491621" cy="582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57288" y="2452203"/>
            <a:ext cx="556660" cy="4624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89281" y="1663574"/>
            <a:ext cx="292677" cy="5579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12764" y="884404"/>
            <a:ext cx="445710" cy="6057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40747" y="2370038"/>
            <a:ext cx="304154" cy="6267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63274" y="1670448"/>
            <a:ext cx="459101" cy="5140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77623" y="981858"/>
            <a:ext cx="430407" cy="508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22262" y="252730"/>
            <a:ext cx="5075238" cy="3261360"/>
          </a:xfrm>
          <a:prstGeom prst="roundRect">
            <a:avLst>
              <a:gd name="adj" fmla="val 5346"/>
            </a:avLst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endParaRPr lang="zh-CN" altLang="en-US" sz="1215">
              <a:solidFill>
                <a:srgbClr val="FFFFFF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2351" y="2653508"/>
            <a:ext cx="290944" cy="355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724" y="2045056"/>
            <a:ext cx="391654" cy="348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9725" y="1372070"/>
            <a:ext cx="414035" cy="4135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6098" y="720725"/>
            <a:ext cx="382703" cy="4024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8950" y="2626205"/>
            <a:ext cx="402845" cy="4247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23784" y="2051761"/>
            <a:ext cx="494603" cy="34204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95128" y="1354994"/>
            <a:ext cx="369273" cy="4493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84513" y="784543"/>
            <a:ext cx="378384" cy="38004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12451" y="2645283"/>
            <a:ext cx="345562" cy="3956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52807" y="1425915"/>
            <a:ext cx="483412" cy="3107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12452" y="809773"/>
            <a:ext cx="369273" cy="26603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84960" y="2002994"/>
            <a:ext cx="230517" cy="3956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4990" y="2635698"/>
            <a:ext cx="427462" cy="34427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6913" y="2019006"/>
            <a:ext cx="391654" cy="3621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58" y="1423571"/>
            <a:ext cx="405083" cy="3532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87557" y="728653"/>
            <a:ext cx="400606" cy="435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演示文稿标题">
    <p:bg>
      <p:bgPr>
        <a:solidFill>
          <a:srgbClr val="4D2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18" y="703727"/>
            <a:ext cx="3267088" cy="383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演示文稿标题</a:t>
            </a:r>
            <a:endParaRPr lang="en-US" altLang="zh-CN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648018" y="1087690"/>
            <a:ext cx="3267088" cy="383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en-US" altLang="zh-CN" dirty="0"/>
              <a:t>Presentation Title</a:t>
            </a:r>
            <a:endParaRPr lang="en-US" altLang="zh-CN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48017" y="2159795"/>
            <a:ext cx="1984554" cy="34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rgbClr val="BE9D6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en-US" altLang="zh-CN" dirty="0"/>
              <a:t>2017-09-10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l="8350" r="2978"/>
          <a:stretch>
            <a:fillRect/>
          </a:stretch>
        </p:blipFill>
        <p:spPr>
          <a:xfrm>
            <a:off x="-3176" y="2971195"/>
            <a:ext cx="5765801" cy="6874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8" y="3633274"/>
            <a:ext cx="1726883" cy="346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6" y="273500"/>
            <a:ext cx="1903551" cy="28797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2757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6" y="1334200"/>
            <a:ext cx="1447644" cy="223178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063316" y="1334200"/>
            <a:ext cx="3332430" cy="223178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5521" y="779611"/>
            <a:ext cx="1842530" cy="39332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概述</a:t>
            </a:r>
            <a:endParaRPr lang="en-US" altLang="zh-CN" dirty="0"/>
          </a:p>
        </p:txBody>
      </p:sp>
      <p:cxnSp>
        <p:nvCxnSpPr>
          <p:cNvPr id="18" name="直线连接符 9"/>
          <p:cNvCxnSpPr/>
          <p:nvPr userDrawn="1"/>
        </p:nvCxnSpPr>
        <p:spPr>
          <a:xfrm>
            <a:off x="0" y="3871856"/>
            <a:ext cx="5759450" cy="0"/>
          </a:xfrm>
          <a:prstGeom prst="line">
            <a:avLst/>
          </a:prstGeom>
          <a:ln>
            <a:solidFill>
              <a:srgbClr val="3B27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4405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rgbClr val="3B276E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/>
              <a:t>第</a:t>
            </a:r>
            <a:r>
              <a:rPr kumimoji="1" lang="en-US" altLang="zh-CN"/>
              <a:t> </a:t>
            </a:r>
            <a:fld id="{910BAD34-16E5-7142-907E-ACD461914C5A}" type="slidenum">
              <a:rPr kumimoji="1" lang="zh-CN" altLang="en-US" smtClean="0"/>
            </a:fld>
            <a:r>
              <a:rPr kumimoji="1" lang="en-US" altLang="zh-CN"/>
              <a:t> </a:t>
            </a:r>
            <a:r>
              <a:rPr kumimoji="1" lang="zh-CN" altLang="en-US"/>
              <a:t>页</a:t>
            </a:r>
            <a:r>
              <a:rPr kumimoji="1" lang="en-US" altLang="zh-CN"/>
              <a:t> </a:t>
            </a:r>
            <a:r>
              <a:rPr kumimoji="1" lang="zh-CN" altLang="en-US"/>
              <a:t>／</a:t>
            </a:r>
            <a:r>
              <a:rPr kumimoji="1" lang="en-US" altLang="zh-CN"/>
              <a:t> </a:t>
            </a:r>
            <a:r>
              <a:rPr kumimoji="1" lang="zh-CN" altLang="en-US"/>
              <a:t>总</a:t>
            </a:r>
            <a:r>
              <a:rPr kumimoji="1" lang="en-US" altLang="zh-CN"/>
              <a:t> XX </a:t>
            </a:r>
            <a:r>
              <a:rPr kumimoji="1" lang="zh-CN" altLang="en-US"/>
              <a:t>页</a:t>
            </a:r>
            <a:endParaRPr kumimoji="1" lang="zh-CN" altLang="en-US" dirty="0"/>
          </a:p>
        </p:txBody>
      </p:sp>
      <p:sp>
        <p:nvSpPr>
          <p:cNvPr id="20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97534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3B276E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/>
              <a:t>新教工安全培训</a:t>
            </a:r>
            <a:endParaRPr kumimoji="1"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4" y="3989212"/>
            <a:ext cx="957834" cy="192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5443" y="3858742"/>
            <a:ext cx="5774872" cy="4683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>
            <a:fillRect/>
          </a:stretch>
        </p:blipFill>
        <p:spPr>
          <a:xfrm>
            <a:off x="-5443" y="3674149"/>
            <a:ext cx="5774872" cy="369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273500"/>
            <a:ext cx="1447644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7700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2757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7700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6" y="1258000"/>
            <a:ext cx="1447644" cy="21840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063316" y="1258000"/>
            <a:ext cx="3332430" cy="21840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2078556" y="774700"/>
            <a:ext cx="1842530" cy="30933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7700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概述</a:t>
            </a:r>
            <a:endParaRPr lang="en-US" altLang="zh-CN" dirty="0"/>
          </a:p>
        </p:txBody>
      </p:sp>
      <p:sp>
        <p:nvSpPr>
          <p:cNvPr id="1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575945"/>
            <a:r>
              <a:rPr kumimoji="1" lang="zh-CN" altLang="en-US">
                <a:solidFill>
                  <a:prstClr val="white"/>
                </a:solidFill>
              </a:rPr>
              <a:t>第</a:t>
            </a:r>
            <a:r>
              <a:rPr kumimoji="1" lang="en-US" altLang="zh-CN">
                <a:solidFill>
                  <a:prstClr val="white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prstClr val="white"/>
                </a:solidFill>
              </a:rPr>
            </a:fld>
            <a:r>
              <a:rPr kumimoji="1" lang="en-US" altLang="zh-CN">
                <a:solidFill>
                  <a:prstClr val="white"/>
                </a:solidFill>
              </a:rPr>
              <a:t> </a:t>
            </a:r>
            <a:r>
              <a:rPr kumimoji="1" lang="zh-CN" altLang="en-US">
                <a:solidFill>
                  <a:prstClr val="white"/>
                </a:solidFill>
              </a:rPr>
              <a:t>页</a:t>
            </a:r>
            <a:r>
              <a:rPr kumimoji="1" lang="en-US" altLang="zh-CN">
                <a:solidFill>
                  <a:prstClr val="white"/>
                </a:solidFill>
              </a:rPr>
              <a:t> </a:t>
            </a:r>
            <a:r>
              <a:rPr kumimoji="1" lang="zh-CN" altLang="en-US">
                <a:solidFill>
                  <a:prstClr val="white"/>
                </a:solidFill>
              </a:rPr>
              <a:t>／</a:t>
            </a:r>
            <a:r>
              <a:rPr kumimoji="1" lang="en-US" altLang="zh-CN">
                <a:solidFill>
                  <a:prstClr val="white"/>
                </a:solidFill>
              </a:rPr>
              <a:t> </a:t>
            </a:r>
            <a:r>
              <a:rPr kumimoji="1" lang="zh-CN" altLang="en-US">
                <a:solidFill>
                  <a:prstClr val="white"/>
                </a:solidFill>
              </a:rPr>
              <a:t>总</a:t>
            </a:r>
            <a:r>
              <a:rPr kumimoji="1" lang="en-US" altLang="zh-CN">
                <a:solidFill>
                  <a:prstClr val="white"/>
                </a:solidFill>
              </a:rPr>
              <a:t> XX </a:t>
            </a:r>
            <a:r>
              <a:rPr kumimoji="1" lang="zh-CN" altLang="en-US">
                <a:solidFill>
                  <a:prstClr val="white"/>
                </a:solidFill>
              </a:rPr>
              <a:t>页</a:t>
            </a:r>
            <a:endParaRPr kumimoji="1"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575945"/>
            <a:r>
              <a:rPr kumimoji="1" lang="zh-CN" altLang="en-US">
                <a:solidFill>
                  <a:prstClr val="white"/>
                </a:solidFill>
              </a:rPr>
              <a:t>演示文稿标题</a:t>
            </a:r>
            <a:endParaRPr kumimoji="1"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单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808" y="1565827"/>
            <a:ext cx="324115" cy="44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567" y="994852"/>
            <a:ext cx="324115" cy="44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3391" y="1296943"/>
            <a:ext cx="324116" cy="4436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4889" y="704209"/>
            <a:ext cx="324116" cy="443628"/>
          </a:xfrm>
          <a:prstGeom prst="rect">
            <a:avLst/>
          </a:prstGeom>
        </p:spPr>
      </p:pic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34631" y="2099474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7" name="图片占位符 4"/>
          <p:cNvSpPr>
            <a:spLocks noGrp="1"/>
          </p:cNvSpPr>
          <p:nvPr>
            <p:ph type="pic" sz="quarter" idx="15"/>
          </p:nvPr>
        </p:nvSpPr>
        <p:spPr>
          <a:xfrm>
            <a:off x="1765628" y="1836940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8" name="图片占位符 4"/>
          <p:cNvSpPr>
            <a:spLocks noGrp="1"/>
          </p:cNvSpPr>
          <p:nvPr>
            <p:ph type="pic" sz="quarter" idx="16"/>
          </p:nvPr>
        </p:nvSpPr>
        <p:spPr>
          <a:xfrm>
            <a:off x="2994134" y="1534849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7"/>
          </p:nvPr>
        </p:nvSpPr>
        <p:spPr>
          <a:xfrm>
            <a:off x="4215151" y="1244206"/>
            <a:ext cx="1112837" cy="1112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401754" y="1595552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1625365" y="1331110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2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2841827" y="1024576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4072915" y="746248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779124" y="1594598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5" name="文本占位符 8"/>
          <p:cNvSpPr>
            <a:spLocks noGrp="1"/>
          </p:cNvSpPr>
          <p:nvPr>
            <p:ph type="body" sz="quarter" idx="23" hasCustomPrompt="1"/>
          </p:nvPr>
        </p:nvSpPr>
        <p:spPr>
          <a:xfrm>
            <a:off x="2009612" y="1331110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6" name="文本占位符 8"/>
          <p:cNvSpPr>
            <a:spLocks noGrp="1"/>
          </p:cNvSpPr>
          <p:nvPr>
            <p:ph type="body" sz="quarter" idx="24" hasCustomPrompt="1"/>
          </p:nvPr>
        </p:nvSpPr>
        <p:spPr>
          <a:xfrm>
            <a:off x="3234375" y="1024576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7" name="文本占位符 8"/>
          <p:cNvSpPr>
            <a:spLocks noGrp="1"/>
          </p:cNvSpPr>
          <p:nvPr>
            <p:ph type="body" sz="quarter" idx="25" hasCustomPrompt="1"/>
          </p:nvPr>
        </p:nvSpPr>
        <p:spPr>
          <a:xfrm>
            <a:off x="4461596" y="746248"/>
            <a:ext cx="728598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8"/>
          <p:cNvSpPr>
            <a:spLocks noGrp="1"/>
          </p:cNvSpPr>
          <p:nvPr>
            <p:ph type="body" sz="quarter" idx="26" hasCustomPrompt="1"/>
          </p:nvPr>
        </p:nvSpPr>
        <p:spPr>
          <a:xfrm>
            <a:off x="534630" y="3275181"/>
            <a:ext cx="1112836" cy="3481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9" name="文本占位符 8"/>
          <p:cNvSpPr>
            <a:spLocks noGrp="1"/>
          </p:cNvSpPr>
          <p:nvPr>
            <p:ph type="body" sz="quarter" idx="27" hasCustomPrompt="1"/>
          </p:nvPr>
        </p:nvSpPr>
        <p:spPr>
          <a:xfrm>
            <a:off x="1765628" y="3010223"/>
            <a:ext cx="1112836" cy="61312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0" name="文本占位符 8"/>
          <p:cNvSpPr>
            <a:spLocks noGrp="1"/>
          </p:cNvSpPr>
          <p:nvPr>
            <p:ph type="body" sz="quarter" idx="28" hasCustomPrompt="1"/>
          </p:nvPr>
        </p:nvSpPr>
        <p:spPr>
          <a:xfrm>
            <a:off x="2994133" y="2712375"/>
            <a:ext cx="1112836" cy="91097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1" name="文本占位符 8"/>
          <p:cNvSpPr>
            <a:spLocks noGrp="1"/>
          </p:cNvSpPr>
          <p:nvPr>
            <p:ph type="body" sz="quarter" idx="29" hasCustomPrompt="1"/>
          </p:nvPr>
        </p:nvSpPr>
        <p:spPr>
          <a:xfrm>
            <a:off x="4215150" y="2409283"/>
            <a:ext cx="1112836" cy="121406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单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/>
          <p:nvPr userDrawn="1"/>
        </p:nvCxnSpPr>
        <p:spPr>
          <a:xfrm flipV="1">
            <a:off x="3444538" y="1455702"/>
            <a:ext cx="1235120" cy="555001"/>
          </a:xfrm>
          <a:prstGeom prst="line">
            <a:avLst/>
          </a:prstGeom>
          <a:ln w="38100">
            <a:solidFill>
              <a:srgbClr val="5E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2209166" y="1369673"/>
            <a:ext cx="1213345" cy="611763"/>
          </a:xfrm>
          <a:prstGeom prst="line">
            <a:avLst/>
          </a:prstGeom>
          <a:ln w="3810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/>
        </p:nvCxnSpPr>
        <p:spPr>
          <a:xfrm flipV="1">
            <a:off x="984692" y="1321884"/>
            <a:ext cx="1203677" cy="427304"/>
          </a:xfrm>
          <a:prstGeom prst="line">
            <a:avLst/>
          </a:prstGeom>
          <a:ln w="38100">
            <a:solidFill>
              <a:srgbClr val="5E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635" y="1501659"/>
            <a:ext cx="324115" cy="44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5166" y="1823820"/>
            <a:ext cx="324115" cy="44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0469" y="1171481"/>
            <a:ext cx="324116" cy="4436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4861" y="1279844"/>
            <a:ext cx="324116" cy="443628"/>
          </a:xfrm>
          <a:prstGeom prst="rect">
            <a:avLst/>
          </a:prstGeom>
        </p:spPr>
      </p:pic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26582" y="1531383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22443" y="1205649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2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3262427" y="1853544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4522888" y="1321885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397808" y="2046678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8"/>
          <p:cNvSpPr>
            <a:spLocks noGrp="1"/>
          </p:cNvSpPr>
          <p:nvPr>
            <p:ph type="body" sz="quarter" idx="26" hasCustomPrompt="1"/>
          </p:nvPr>
        </p:nvSpPr>
        <p:spPr>
          <a:xfrm>
            <a:off x="397808" y="2267446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9" name="文本占位符 8"/>
          <p:cNvSpPr>
            <a:spLocks noGrp="1"/>
          </p:cNvSpPr>
          <p:nvPr>
            <p:ph type="body" sz="quarter" idx="27" hasCustomPrompt="1"/>
          </p:nvPr>
        </p:nvSpPr>
        <p:spPr>
          <a:xfrm>
            <a:off x="1624229" y="1664200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2" name="文本占位符 8"/>
          <p:cNvSpPr>
            <a:spLocks noGrp="1"/>
          </p:cNvSpPr>
          <p:nvPr>
            <p:ph type="body" sz="quarter" idx="28" hasCustomPrompt="1"/>
          </p:nvPr>
        </p:nvSpPr>
        <p:spPr>
          <a:xfrm>
            <a:off x="1624229" y="1884968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3" name="文本占位符 8"/>
          <p:cNvSpPr>
            <a:spLocks noGrp="1"/>
          </p:cNvSpPr>
          <p:nvPr>
            <p:ph type="body" sz="quarter" idx="29" hasCustomPrompt="1"/>
          </p:nvPr>
        </p:nvSpPr>
        <p:spPr>
          <a:xfrm>
            <a:off x="2850650" y="2338153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4" name="文本占位符 8"/>
          <p:cNvSpPr>
            <a:spLocks noGrp="1"/>
          </p:cNvSpPr>
          <p:nvPr>
            <p:ph type="body" sz="quarter" idx="30" hasCustomPrompt="1"/>
          </p:nvPr>
        </p:nvSpPr>
        <p:spPr>
          <a:xfrm>
            <a:off x="2850650" y="2558921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5" name="文本占位符 8"/>
          <p:cNvSpPr>
            <a:spLocks noGrp="1"/>
          </p:cNvSpPr>
          <p:nvPr>
            <p:ph type="body" sz="quarter" idx="31" hasCustomPrompt="1"/>
          </p:nvPr>
        </p:nvSpPr>
        <p:spPr>
          <a:xfrm>
            <a:off x="4084985" y="1789936"/>
            <a:ext cx="1125235" cy="2207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46" name="文本占位符 8"/>
          <p:cNvSpPr>
            <a:spLocks noGrp="1"/>
          </p:cNvSpPr>
          <p:nvPr>
            <p:ph type="body" sz="quarter" idx="32" hasCustomPrompt="1"/>
          </p:nvPr>
        </p:nvSpPr>
        <p:spPr>
          <a:xfrm>
            <a:off x="4084985" y="2010703"/>
            <a:ext cx="1125235" cy="5152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6" y="1309805"/>
            <a:ext cx="1447644" cy="21840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052622" y="1309805"/>
            <a:ext cx="3332430" cy="21840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1903" y="683610"/>
            <a:ext cx="2289442" cy="30933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输入文本标题与概述</a:t>
            </a:r>
            <a:endParaRPr lang="en-US" altLang="zh-CN" dirty="0"/>
          </a:p>
        </p:txBody>
      </p:sp>
      <p:sp>
        <p:nvSpPr>
          <p:cNvPr id="24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3015" y="645033"/>
            <a:ext cx="296453" cy="406895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>
            <a:off x="1947863" y="1309805"/>
            <a:ext cx="0" cy="2184023"/>
          </a:xfrm>
          <a:prstGeom prst="line">
            <a:avLst/>
          </a:prstGeom>
          <a:ln w="1270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任务/重点/列举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759102"/>
            <a:ext cx="324116" cy="4436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1391669"/>
            <a:ext cx="324116" cy="4436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2012843"/>
            <a:ext cx="324116" cy="4436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2634018"/>
            <a:ext cx="324116" cy="443628"/>
          </a:xfrm>
          <a:prstGeom prst="rect">
            <a:avLst/>
          </a:prstGeom>
        </p:spPr>
      </p:pic>
      <p:sp>
        <p:nvSpPr>
          <p:cNvPr id="19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397810" y="791162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0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397810" y="1423358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1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397809" y="2044533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397808" y="2676729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22" hasCustomPrompt="1"/>
          </p:nvPr>
        </p:nvSpPr>
        <p:spPr>
          <a:xfrm>
            <a:off x="717977" y="788245"/>
            <a:ext cx="1989978" cy="489448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727273" y="1417739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24" hasCustomPrompt="1"/>
          </p:nvPr>
        </p:nvSpPr>
        <p:spPr>
          <a:xfrm>
            <a:off x="727273" y="2056150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25" hasCustomPrompt="1"/>
          </p:nvPr>
        </p:nvSpPr>
        <p:spPr>
          <a:xfrm>
            <a:off x="727273" y="2682538"/>
            <a:ext cx="1989978" cy="572654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7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1007348"/>
            <a:ext cx="324116" cy="44362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1639915"/>
            <a:ext cx="324116" cy="44362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2261088"/>
            <a:ext cx="324116" cy="4436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2882262"/>
            <a:ext cx="324116" cy="443628"/>
          </a:xfrm>
          <a:prstGeom prst="rect">
            <a:avLst/>
          </a:prstGeom>
        </p:spPr>
      </p:pic>
      <p:sp>
        <p:nvSpPr>
          <p:cNvPr id="32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2879728" y="1039406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2879728" y="1671604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2879727" y="2292777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2879726" y="2924975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6" name="文本占位符 2"/>
          <p:cNvSpPr>
            <a:spLocks noGrp="1"/>
          </p:cNvSpPr>
          <p:nvPr>
            <p:ph type="body" sz="quarter" idx="30" hasCustomPrompt="1"/>
          </p:nvPr>
        </p:nvSpPr>
        <p:spPr>
          <a:xfrm>
            <a:off x="3199895" y="1036489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7" name="文本占位符 2"/>
          <p:cNvSpPr>
            <a:spLocks noGrp="1"/>
          </p:cNvSpPr>
          <p:nvPr>
            <p:ph type="body" sz="quarter" idx="31" hasCustomPrompt="1"/>
          </p:nvPr>
        </p:nvSpPr>
        <p:spPr>
          <a:xfrm>
            <a:off x="3209191" y="1665985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2"/>
          <p:cNvSpPr>
            <a:spLocks noGrp="1"/>
          </p:cNvSpPr>
          <p:nvPr>
            <p:ph type="body" sz="quarter" idx="32" hasCustomPrompt="1"/>
          </p:nvPr>
        </p:nvSpPr>
        <p:spPr>
          <a:xfrm>
            <a:off x="3209191" y="2304394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33" hasCustomPrompt="1"/>
          </p:nvPr>
        </p:nvSpPr>
        <p:spPr>
          <a:xfrm>
            <a:off x="3209191" y="2930782"/>
            <a:ext cx="1989978" cy="572654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r="10433" b="11718"/>
          <a:stretch>
            <a:fillRect/>
          </a:stretch>
        </p:blipFill>
        <p:spPr>
          <a:xfrm rot="10800000">
            <a:off x="291284" y="3400654"/>
            <a:ext cx="871977" cy="974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3"/>
          <a:srcRect r="10433" b="11718"/>
          <a:stretch>
            <a:fillRect/>
          </a:stretch>
        </p:blipFill>
        <p:spPr>
          <a:xfrm rot="10800000">
            <a:off x="4605485" y="788244"/>
            <a:ext cx="871977" cy="97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任务/重点/列举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759102"/>
            <a:ext cx="324116" cy="4436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1391669"/>
            <a:ext cx="324116" cy="4436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2012843"/>
            <a:ext cx="324116" cy="4436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56" y="2634018"/>
            <a:ext cx="324116" cy="443628"/>
          </a:xfrm>
          <a:prstGeom prst="rect">
            <a:avLst/>
          </a:prstGeom>
        </p:spPr>
      </p:pic>
      <p:sp>
        <p:nvSpPr>
          <p:cNvPr id="19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397810" y="791162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0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397810" y="1423358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1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397809" y="2044533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397808" y="2676729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22" hasCustomPrompt="1"/>
          </p:nvPr>
        </p:nvSpPr>
        <p:spPr>
          <a:xfrm>
            <a:off x="717977" y="788245"/>
            <a:ext cx="1989978" cy="489448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727273" y="1417739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24" hasCustomPrompt="1"/>
          </p:nvPr>
        </p:nvSpPr>
        <p:spPr>
          <a:xfrm>
            <a:off x="727273" y="2056150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25" hasCustomPrompt="1"/>
          </p:nvPr>
        </p:nvSpPr>
        <p:spPr>
          <a:xfrm>
            <a:off x="727273" y="2682538"/>
            <a:ext cx="1989978" cy="572654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27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1007348"/>
            <a:ext cx="324116" cy="44362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1639915"/>
            <a:ext cx="324116" cy="44362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2261088"/>
            <a:ext cx="324116" cy="4436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074" y="2882262"/>
            <a:ext cx="324116" cy="443628"/>
          </a:xfrm>
          <a:prstGeom prst="rect">
            <a:avLst/>
          </a:prstGeom>
        </p:spPr>
      </p:pic>
      <p:sp>
        <p:nvSpPr>
          <p:cNvPr id="32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2879728" y="1039406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3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2879728" y="1671604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2879727" y="2292777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2879726" y="2924975"/>
            <a:ext cx="320169" cy="34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6" name="文本占位符 2"/>
          <p:cNvSpPr>
            <a:spLocks noGrp="1"/>
          </p:cNvSpPr>
          <p:nvPr>
            <p:ph type="body" sz="quarter" idx="30" hasCustomPrompt="1"/>
          </p:nvPr>
        </p:nvSpPr>
        <p:spPr>
          <a:xfrm>
            <a:off x="3199895" y="1036489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7" name="文本占位符 2"/>
          <p:cNvSpPr>
            <a:spLocks noGrp="1"/>
          </p:cNvSpPr>
          <p:nvPr>
            <p:ph type="body" sz="quarter" idx="31" hasCustomPrompt="1"/>
          </p:nvPr>
        </p:nvSpPr>
        <p:spPr>
          <a:xfrm>
            <a:off x="3209191" y="1665985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8" name="文本占位符 2"/>
          <p:cNvSpPr>
            <a:spLocks noGrp="1"/>
          </p:cNvSpPr>
          <p:nvPr>
            <p:ph type="body" sz="quarter" idx="32" hasCustomPrompt="1"/>
          </p:nvPr>
        </p:nvSpPr>
        <p:spPr>
          <a:xfrm>
            <a:off x="3209191" y="2304394"/>
            <a:ext cx="1989978" cy="482406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33" hasCustomPrompt="1"/>
          </p:nvPr>
        </p:nvSpPr>
        <p:spPr>
          <a:xfrm>
            <a:off x="3209191" y="2930782"/>
            <a:ext cx="1989978" cy="572654"/>
          </a:xfrm>
          <a:prstGeom prst="rect">
            <a:avLst/>
          </a:prstGeom>
        </p:spPr>
        <p:txBody>
          <a:bodyPr/>
          <a:lstStyle>
            <a:lvl1pPr marL="0" indent="0" algn="l" fontAlgn="t">
              <a:lnSpc>
                <a:spcPct val="100000"/>
              </a:lnSpc>
              <a:spcBef>
                <a:spcPts val="600"/>
              </a:spcBef>
              <a:buNone/>
              <a:defRPr sz="1000" b="1">
                <a:solidFill>
                  <a:srgbClr val="5131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在此输入文本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r="10433" b="11718"/>
          <a:stretch>
            <a:fillRect/>
          </a:stretch>
        </p:blipFill>
        <p:spPr>
          <a:xfrm rot="10800000">
            <a:off x="291284" y="3400654"/>
            <a:ext cx="871977" cy="974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3"/>
          <a:srcRect r="10433" b="11718"/>
          <a:stretch>
            <a:fillRect/>
          </a:stretch>
        </p:blipFill>
        <p:spPr>
          <a:xfrm rot="10800000">
            <a:off x="4605485" y="788244"/>
            <a:ext cx="871977" cy="97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任务/重点/列举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27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231" y="848385"/>
            <a:ext cx="553249" cy="76226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960419" y="768351"/>
            <a:ext cx="4517042" cy="2819400"/>
            <a:chOff x="960419" y="885691"/>
            <a:chExt cx="4517042" cy="2612409"/>
          </a:xfrm>
        </p:grpSpPr>
        <p:sp>
          <p:nvSpPr>
            <p:cNvPr id="5" name="矩形: 圆角 4"/>
            <p:cNvSpPr/>
            <p:nvPr userDrawn="1"/>
          </p:nvSpPr>
          <p:spPr>
            <a:xfrm>
              <a:off x="1128713" y="885691"/>
              <a:ext cx="4348748" cy="2612409"/>
            </a:xfrm>
            <a:prstGeom prst="roundRect">
              <a:avLst>
                <a:gd name="adj" fmla="val 3906"/>
              </a:avLst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>
                <a:solidFill>
                  <a:srgbClr val="FFFFFF"/>
                </a:solidFill>
              </a:endParaRPr>
            </a:p>
          </p:txBody>
        </p:sp>
        <p:sp>
          <p:nvSpPr>
            <p:cNvPr id="7" name="等腰三角形 6"/>
            <p:cNvSpPr/>
            <p:nvPr userDrawn="1"/>
          </p:nvSpPr>
          <p:spPr>
            <a:xfrm rot="18581538">
              <a:off x="1027149" y="1251060"/>
              <a:ext cx="203127" cy="336588"/>
            </a:xfrm>
            <a:prstGeom prst="triangle">
              <a:avLst/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>
                <a:solidFill>
                  <a:srgbClr val="FFFFFF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22063" t="-3" r="-200" b="-52328"/>
          <a:stretch>
            <a:fillRect/>
          </a:stretch>
        </p:blipFill>
        <p:spPr>
          <a:xfrm rot="10800000">
            <a:off x="3511551" y="1031683"/>
            <a:ext cx="561973" cy="124212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3302000" y="1079500"/>
            <a:ext cx="0" cy="2226606"/>
          </a:xfrm>
          <a:prstGeom prst="line">
            <a:avLst/>
          </a:prstGeom>
          <a:ln w="1905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图片占位符 21"/>
          <p:cNvSpPr>
            <a:spLocks noGrp="1"/>
          </p:cNvSpPr>
          <p:nvPr>
            <p:ph type="pic" sz="quarter" idx="14"/>
          </p:nvPr>
        </p:nvSpPr>
        <p:spPr>
          <a:xfrm>
            <a:off x="1423990" y="1229519"/>
            <a:ext cx="1593392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5" hasCustomPrompt="1"/>
          </p:nvPr>
        </p:nvSpPr>
        <p:spPr>
          <a:xfrm>
            <a:off x="3511551" y="1230313"/>
            <a:ext cx="1763713" cy="1873250"/>
          </a:xfrm>
          <a:prstGeom prst="rect">
            <a:avLst/>
          </a:prstGeom>
        </p:spPr>
        <p:txBody>
          <a:bodyPr/>
          <a:lstStyle>
            <a:lvl1pPr marL="0" indent="0" fontAlgn="t">
              <a:lnSpc>
                <a:spcPct val="150000"/>
              </a:lnSpc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zh-CN" altLang="en-US" dirty="0"/>
              <a:t>单击以添加文本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张图片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10"/>
            <a:ext cx="4997939" cy="2810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平均排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6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97807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6"/>
          </p:nvPr>
        </p:nvSpPr>
        <p:spPr>
          <a:xfrm>
            <a:off x="397807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1" name="图片占位符 5"/>
          <p:cNvSpPr>
            <a:spLocks noGrp="1"/>
          </p:cNvSpPr>
          <p:nvPr>
            <p:ph type="pic" sz="quarter" idx="20"/>
          </p:nvPr>
        </p:nvSpPr>
        <p:spPr>
          <a:xfrm>
            <a:off x="2122093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5"/>
          <p:cNvSpPr>
            <a:spLocks noGrp="1"/>
          </p:cNvSpPr>
          <p:nvPr>
            <p:ph type="pic" sz="quarter" idx="21"/>
          </p:nvPr>
        </p:nvSpPr>
        <p:spPr>
          <a:xfrm>
            <a:off x="2122093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22"/>
          </p:nvPr>
        </p:nvSpPr>
        <p:spPr>
          <a:xfrm>
            <a:off x="3846378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23"/>
          </p:nvPr>
        </p:nvSpPr>
        <p:spPr>
          <a:xfrm>
            <a:off x="3846378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09"/>
            <a:ext cx="3293131" cy="2468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846378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5"/>
          <p:cNvSpPr>
            <a:spLocks noGrp="1"/>
          </p:cNvSpPr>
          <p:nvPr>
            <p:ph type="pic" sz="quarter" idx="16"/>
          </p:nvPr>
        </p:nvSpPr>
        <p:spPr>
          <a:xfrm>
            <a:off x="3846378" y="19909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3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图配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09"/>
            <a:ext cx="3293131" cy="2468862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rgbClr val="4D2F89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0192" y="683610"/>
            <a:ext cx="1535554" cy="246886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全体员工坚持以人为本，管理与服务并重的工作理念，积极落实校园安全宣传教育。</a:t>
            </a:r>
            <a:endParaRPr lang="zh-CN" altLang="en-US" dirty="0"/>
          </a:p>
        </p:txBody>
      </p:sp>
      <p:sp>
        <p:nvSpPr>
          <p:cNvPr id="12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（紫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92134" y="3067050"/>
            <a:ext cx="1519215" cy="495300"/>
          </a:xfrm>
          <a:prstGeom prst="rect">
            <a:avLst/>
          </a:prstGeom>
        </p:spPr>
        <p:txBody>
          <a:bodyPr lIns="0" anchor="b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rgbClr val="4D2F89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图表名称</a:t>
            </a:r>
            <a:endParaRPr lang="en-US" altLang="zh-CN" dirty="0"/>
          </a:p>
        </p:txBody>
      </p:sp>
      <p:sp>
        <p:nvSpPr>
          <p:cNvPr id="19" name="图表占位符 18"/>
          <p:cNvSpPr>
            <a:spLocks noGrp="1"/>
          </p:cNvSpPr>
          <p:nvPr>
            <p:ph type="chart" sz="quarter" idx="18"/>
          </p:nvPr>
        </p:nvSpPr>
        <p:spPr>
          <a:xfrm>
            <a:off x="2078556" y="793750"/>
            <a:ext cx="3317875" cy="276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3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长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表占位符 18"/>
          <p:cNvSpPr>
            <a:spLocks noGrp="1"/>
          </p:cNvSpPr>
          <p:nvPr>
            <p:ph type="chart" sz="quarter" idx="18"/>
          </p:nvPr>
        </p:nvSpPr>
        <p:spPr>
          <a:xfrm>
            <a:off x="392134" y="812800"/>
            <a:ext cx="5004297" cy="2406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1220632" y="3301610"/>
            <a:ext cx="3347300" cy="235341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sz="900" b="0">
                <a:solidFill>
                  <a:srgbClr val="51318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图表名称</a:t>
            </a:r>
            <a:endParaRPr lang="en-US" altLang="zh-CN" dirty="0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板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60419" y="768351"/>
            <a:ext cx="4517042" cy="2819400"/>
            <a:chOff x="960419" y="885691"/>
            <a:chExt cx="4517042" cy="2612409"/>
          </a:xfrm>
        </p:grpSpPr>
        <p:sp>
          <p:nvSpPr>
            <p:cNvPr id="6" name="矩形: 圆角 5"/>
            <p:cNvSpPr/>
            <p:nvPr userDrawn="1"/>
          </p:nvSpPr>
          <p:spPr>
            <a:xfrm>
              <a:off x="1128713" y="885691"/>
              <a:ext cx="4348748" cy="2612409"/>
            </a:xfrm>
            <a:prstGeom prst="roundRect">
              <a:avLst>
                <a:gd name="adj" fmla="val 3906"/>
              </a:avLst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 b="1">
                <a:solidFill>
                  <a:srgbClr val="FFFFFF"/>
                </a:solidFill>
              </a:endParaRPr>
            </a:p>
          </p:txBody>
        </p:sp>
        <p:sp>
          <p:nvSpPr>
            <p:cNvPr id="7" name="等腰三角形 6"/>
            <p:cNvSpPr/>
            <p:nvPr userDrawn="1"/>
          </p:nvSpPr>
          <p:spPr>
            <a:xfrm rot="18581538">
              <a:off x="1027149" y="1251060"/>
              <a:ext cx="203127" cy="336588"/>
            </a:xfrm>
            <a:prstGeom prst="triangle">
              <a:avLst/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231" y="848385"/>
            <a:ext cx="553249" cy="762269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1298307" y="951664"/>
            <a:ext cx="4028073" cy="247733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 b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0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3310" y="2721996"/>
            <a:ext cx="370243" cy="452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4348" y="2037400"/>
            <a:ext cx="498404" cy="4438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0108" y="1330362"/>
            <a:ext cx="526884" cy="5263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4925" y="574942"/>
            <a:ext cx="487012" cy="512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49249" y="2685011"/>
            <a:ext cx="512644" cy="5405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2322" y="2045934"/>
            <a:ext cx="629413" cy="4352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70609" y="1284866"/>
            <a:ext cx="469924" cy="5718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70609" y="615036"/>
            <a:ext cx="518340" cy="5206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82421" y="2734536"/>
            <a:ext cx="467076" cy="53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06948" y="2037874"/>
            <a:ext cx="615173" cy="3954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79573" y="1350909"/>
            <a:ext cx="469924" cy="338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67862" y="583477"/>
            <a:ext cx="293346" cy="5035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7507" y="2736220"/>
            <a:ext cx="543972" cy="4381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07507" y="2037874"/>
            <a:ext cx="498404" cy="4608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07507" y="1350908"/>
            <a:ext cx="515492" cy="4494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07507" y="580896"/>
            <a:ext cx="509796" cy="5547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任务/重点/列举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27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231" y="848385"/>
            <a:ext cx="553249" cy="76226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960419" y="768351"/>
            <a:ext cx="4517042" cy="2819400"/>
            <a:chOff x="960419" y="885691"/>
            <a:chExt cx="4517042" cy="2612409"/>
          </a:xfrm>
        </p:grpSpPr>
        <p:sp>
          <p:nvSpPr>
            <p:cNvPr id="5" name="矩形: 圆角 4"/>
            <p:cNvSpPr/>
            <p:nvPr userDrawn="1"/>
          </p:nvSpPr>
          <p:spPr>
            <a:xfrm>
              <a:off x="1128713" y="885691"/>
              <a:ext cx="4348748" cy="2612409"/>
            </a:xfrm>
            <a:prstGeom prst="roundRect">
              <a:avLst>
                <a:gd name="adj" fmla="val 3906"/>
              </a:avLst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>
                <a:solidFill>
                  <a:srgbClr val="FFFFFF"/>
                </a:solidFill>
              </a:endParaRPr>
            </a:p>
          </p:txBody>
        </p:sp>
        <p:sp>
          <p:nvSpPr>
            <p:cNvPr id="7" name="等腰三角形 6"/>
            <p:cNvSpPr/>
            <p:nvPr userDrawn="1"/>
          </p:nvSpPr>
          <p:spPr>
            <a:xfrm rot="18581538">
              <a:off x="1027149" y="1251060"/>
              <a:ext cx="203127" cy="336588"/>
            </a:xfrm>
            <a:prstGeom prst="triangle">
              <a:avLst/>
            </a:prstGeom>
            <a:solidFill>
              <a:srgbClr val="5E3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7220"/>
              <a:endParaRPr lang="zh-CN" altLang="en-US" sz="1215">
                <a:solidFill>
                  <a:srgbClr val="FFFFFF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22063" t="-3" r="-200" b="-52328"/>
          <a:stretch>
            <a:fillRect/>
          </a:stretch>
        </p:blipFill>
        <p:spPr>
          <a:xfrm rot="10800000">
            <a:off x="3511551" y="1031683"/>
            <a:ext cx="561973" cy="124212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3302000" y="1079500"/>
            <a:ext cx="0" cy="2226606"/>
          </a:xfrm>
          <a:prstGeom prst="line">
            <a:avLst/>
          </a:prstGeom>
          <a:ln w="19050">
            <a:solidFill>
              <a:srgbClr val="BE9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图片占位符 21"/>
          <p:cNvSpPr>
            <a:spLocks noGrp="1"/>
          </p:cNvSpPr>
          <p:nvPr>
            <p:ph type="pic" sz="quarter" idx="14"/>
          </p:nvPr>
        </p:nvSpPr>
        <p:spPr>
          <a:xfrm>
            <a:off x="1423990" y="1229519"/>
            <a:ext cx="1593392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5" hasCustomPrompt="1"/>
          </p:nvPr>
        </p:nvSpPr>
        <p:spPr>
          <a:xfrm>
            <a:off x="3511551" y="1230313"/>
            <a:ext cx="1763713" cy="1873250"/>
          </a:xfrm>
          <a:prstGeom prst="rect">
            <a:avLst/>
          </a:prstGeom>
        </p:spPr>
        <p:txBody>
          <a:bodyPr/>
          <a:lstStyle>
            <a:lvl1pPr marL="0" indent="0" fontAlgn="t">
              <a:lnSpc>
                <a:spcPct val="150000"/>
              </a:lnSpc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zh-CN" altLang="en-US" dirty="0"/>
              <a:t>单击以添加文本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387" y="824338"/>
            <a:ext cx="1591659" cy="2174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5706" y="2384775"/>
            <a:ext cx="369194" cy="5522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1039" y="1690989"/>
            <a:ext cx="491621" cy="491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95301" y="923883"/>
            <a:ext cx="474404" cy="4910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9078" y="984723"/>
            <a:ext cx="334761" cy="405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86994" y="1670448"/>
            <a:ext cx="418929" cy="571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12745" y="2413986"/>
            <a:ext cx="491621" cy="582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57288" y="2452203"/>
            <a:ext cx="556660" cy="4624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89281" y="1663574"/>
            <a:ext cx="292677" cy="5579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12764" y="884404"/>
            <a:ext cx="445710" cy="6057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40747" y="2370038"/>
            <a:ext cx="304154" cy="6267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63274" y="1670448"/>
            <a:ext cx="459101" cy="5140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77623" y="981858"/>
            <a:ext cx="430407" cy="508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替换图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22262" y="252730"/>
            <a:ext cx="5075238" cy="3261360"/>
          </a:xfrm>
          <a:prstGeom prst="roundRect">
            <a:avLst>
              <a:gd name="adj" fmla="val 5346"/>
            </a:avLst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endParaRPr lang="zh-CN" altLang="en-US" sz="1215">
              <a:solidFill>
                <a:srgbClr val="FFFFFF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2351" y="2653508"/>
            <a:ext cx="290944" cy="355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724" y="2045056"/>
            <a:ext cx="391654" cy="348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9725" y="1372070"/>
            <a:ext cx="414035" cy="4135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6098" y="720725"/>
            <a:ext cx="382703" cy="4024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8950" y="2626205"/>
            <a:ext cx="402845" cy="4247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23784" y="2051761"/>
            <a:ext cx="494603" cy="34204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95128" y="1354994"/>
            <a:ext cx="369273" cy="4493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84513" y="784543"/>
            <a:ext cx="378384" cy="38004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12451" y="2645283"/>
            <a:ext cx="345562" cy="3956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52807" y="1425915"/>
            <a:ext cx="483412" cy="3107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12452" y="809773"/>
            <a:ext cx="369273" cy="26603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84960" y="2002994"/>
            <a:ext cx="230517" cy="3956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4990" y="2635698"/>
            <a:ext cx="427462" cy="34427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6913" y="2019006"/>
            <a:ext cx="391654" cy="3621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58" y="1423571"/>
            <a:ext cx="405083" cy="3532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87557" y="728653"/>
            <a:ext cx="400606" cy="435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张图片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10"/>
            <a:ext cx="4997939" cy="2810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平均排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6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97807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6"/>
          </p:nvPr>
        </p:nvSpPr>
        <p:spPr>
          <a:xfrm>
            <a:off x="397807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1" name="图片占位符 5"/>
          <p:cNvSpPr>
            <a:spLocks noGrp="1"/>
          </p:cNvSpPr>
          <p:nvPr>
            <p:ph type="pic" sz="quarter" idx="20"/>
          </p:nvPr>
        </p:nvSpPr>
        <p:spPr>
          <a:xfrm>
            <a:off x="2122093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5"/>
          <p:cNvSpPr>
            <a:spLocks noGrp="1"/>
          </p:cNvSpPr>
          <p:nvPr>
            <p:ph type="pic" sz="quarter" idx="21"/>
          </p:nvPr>
        </p:nvSpPr>
        <p:spPr>
          <a:xfrm>
            <a:off x="2122093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22"/>
          </p:nvPr>
        </p:nvSpPr>
        <p:spPr>
          <a:xfrm>
            <a:off x="3846378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23"/>
          </p:nvPr>
        </p:nvSpPr>
        <p:spPr>
          <a:xfrm>
            <a:off x="3846378" y="1960622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8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509"/>
          <a:stretch>
            <a:fillRect/>
          </a:stretch>
        </p:blipFill>
        <p:spPr>
          <a:xfrm>
            <a:off x="-10887" y="-4483"/>
            <a:ext cx="5774873" cy="43315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09"/>
            <a:ext cx="3293131" cy="2468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846378" y="6836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5"/>
          <p:cNvSpPr>
            <a:spLocks noGrp="1"/>
          </p:cNvSpPr>
          <p:nvPr>
            <p:ph type="pic" sz="quarter" idx="16"/>
          </p:nvPr>
        </p:nvSpPr>
        <p:spPr>
          <a:xfrm>
            <a:off x="3846378" y="1990909"/>
            <a:ext cx="1549368" cy="116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3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8551"/>
          <a:stretch>
            <a:fillRect/>
          </a:stretch>
        </p:blipFill>
        <p:spPr>
          <a:xfrm>
            <a:off x="-14288" y="3673963"/>
            <a:ext cx="5781676" cy="36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图配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97808" y="683609"/>
            <a:ext cx="3293131" cy="2468862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397808" y="3237636"/>
            <a:ext cx="3293131" cy="394564"/>
          </a:xfrm>
          <a:prstGeom prst="rect">
            <a:avLst/>
          </a:prstGeom>
        </p:spPr>
        <p:txBody>
          <a:bodyPr lIns="0"/>
          <a:lstStyle>
            <a:lvl1pPr marL="0" marR="0" indent="0" algn="l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>
                <a:solidFill>
                  <a:srgbClr val="4D2F89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marL="0" marR="0" lvl="0" indent="0" algn="l" defTabSz="575945" rtl="0" eaLnBrk="1" fontAlgn="auto" latinLnBrk="0" hangingPunct="1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配图描述</a:t>
            </a:r>
            <a:endParaRPr lang="en-US" altLang="zh-CN" dirty="0"/>
          </a:p>
        </p:txBody>
      </p:sp>
      <p:sp>
        <p:nvSpPr>
          <p:cNvPr id="17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078556" y="4018175"/>
            <a:ext cx="638694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演示文稿标题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692" y="161466"/>
            <a:ext cx="2025055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9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397807" y="159200"/>
            <a:ext cx="1513542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>
                <a:solidFill>
                  <a:srgbClr val="BE9D6D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8335" indent="0">
              <a:buNone/>
              <a:defRPr/>
            </a:lvl4pPr>
            <a:lvl5pPr marL="864235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0192" y="683610"/>
            <a:ext cx="1535554" cy="246886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03835" algn="just">
              <a:lnSpc>
                <a:spcPct val="150000"/>
              </a:lnSpc>
              <a:buNone/>
              <a:defRPr sz="9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  <a:endParaRPr lang="zh-CN" altLang="en-US" dirty="0"/>
          </a:p>
          <a:p>
            <a:pPr lvl="0"/>
            <a:r>
              <a:rPr lang="zh-CN" altLang="en-US" dirty="0"/>
              <a:t>全体员工坚持以人为本，管理与服务并重的工作理念，积极落实校园安全宣传教育。</a:t>
            </a:r>
            <a:endParaRPr lang="zh-CN" altLang="en-US" dirty="0"/>
          </a:p>
        </p:txBody>
      </p:sp>
      <p:sp>
        <p:nvSpPr>
          <p:cNvPr id="12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18893" y="4016523"/>
            <a:ext cx="80605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defTabSz="617220"/>
            <a:r>
              <a:rPr kumimoji="1" lang="zh-CN" altLang="en-US">
                <a:solidFill>
                  <a:srgbClr val="FFFFFF"/>
                </a:solidFill>
              </a:rPr>
              <a:t>第</a:t>
            </a:r>
            <a:r>
              <a:rPr kumimoji="1" lang="en-US" altLang="zh-CN">
                <a:solidFill>
                  <a:srgbClr val="FFFFFF"/>
                </a:solidFill>
              </a:rPr>
              <a:t> </a:t>
            </a:r>
            <a:fld id="{910BAD34-16E5-7142-907E-ACD461914C5A}" type="slidenum">
              <a:rPr kumimoji="1" lang="zh-CN" altLang="en-US" smtClean="0">
                <a:solidFill>
                  <a:srgbClr val="FFFFFF"/>
                </a:solidFill>
              </a:rPr>
            </a:fld>
            <a:r>
              <a:rPr kumimoji="1" lang="en-US" altLang="zh-CN">
                <a:solidFill>
                  <a:srgbClr val="FFFFFF"/>
                </a:solidFill>
              </a:rPr>
              <a:t> </a:t>
            </a:r>
            <a:r>
              <a:rPr kumimoji="1" lang="zh-CN" altLang="en-US">
                <a:solidFill>
                  <a:srgbClr val="FFFFFF"/>
                </a:solidFill>
              </a:rPr>
              <a:t>页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5.png"/><Relationship Id="rId18" Type="http://schemas.openxmlformats.org/officeDocument/2006/relationships/image" Target="../media/image8.png"/><Relationship Id="rId17" Type="http://schemas.openxmlformats.org/officeDocument/2006/relationships/image" Target="../media/image7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9" Type="http://schemas.openxmlformats.org/officeDocument/2006/relationships/image" Target="../media/image55.png"/><Relationship Id="rId18" Type="http://schemas.openxmlformats.org/officeDocument/2006/relationships/image" Target="../media/image8.png"/><Relationship Id="rId17" Type="http://schemas.openxmlformats.org/officeDocument/2006/relationships/image" Target="../media/image7.png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9" Type="http://schemas.openxmlformats.org/officeDocument/2006/relationships/image" Target="../media/image55.png"/><Relationship Id="rId18" Type="http://schemas.openxmlformats.org/officeDocument/2006/relationships/image" Target="../media/image61.png"/><Relationship Id="rId17" Type="http://schemas.openxmlformats.org/officeDocument/2006/relationships/image" Target="../media/image7.png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69"/>
          <a:stretch>
            <a:fillRect/>
          </a:stretch>
        </p:blipFill>
        <p:spPr>
          <a:xfrm>
            <a:off x="-12813" y="3673963"/>
            <a:ext cx="5785757" cy="369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69"/>
          <a:stretch>
            <a:fillRect/>
          </a:stretch>
        </p:blipFill>
        <p:spPr>
          <a:xfrm>
            <a:off x="-12813" y="3673963"/>
            <a:ext cx="5785757" cy="369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575945" rtl="0" eaLnBrk="1" latinLnBrk="0" hangingPunct="1">
        <a:lnSpc>
          <a:spcPct val="90000"/>
        </a:lnSpc>
        <a:spcBef>
          <a:spcPct val="0"/>
        </a:spcBef>
        <a:buNone/>
        <a:defRPr sz="27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145" indent="-144145" algn="l" defTabSz="5759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58432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87198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44792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2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59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2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78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612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441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3062" y="3858742"/>
            <a:ext cx="5774872" cy="468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" y="3986634"/>
            <a:ext cx="969176" cy="1950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69"/>
          <a:stretch>
            <a:fillRect/>
          </a:stretch>
        </p:blipFill>
        <p:spPr>
          <a:xfrm>
            <a:off x="-12813" y="3673963"/>
            <a:ext cx="5785757" cy="369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454289" y="3950256"/>
            <a:ext cx="1296144" cy="369332"/>
          </a:xfrm>
          <a:prstGeom prst="rect">
            <a:avLst/>
          </a:prstGeom>
          <a:solidFill>
            <a:srgbClr val="5E318F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endParaRPr lang="zh-CN" altLang="en-US" b="1" dirty="0">
              <a:solidFill>
                <a:srgbClr val="BF9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7" y="7951"/>
            <a:ext cx="2659908" cy="376096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26337" y="913962"/>
            <a:ext cx="2579333" cy="171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“当前我国国家安全内涵和外延比历史上任何时候都要丰富，时空领域比历史上任何时候都要宽广，内外因素比历史上任何时候都要复杂”</a:t>
            </a:r>
            <a:endParaRPr lang="en-US" altLang="zh-CN" sz="1200" b="1" dirty="0">
              <a:solidFill>
                <a:srgbClr val="5E318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习近平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日在</a:t>
            </a:r>
            <a:r>
              <a:rPr lang="zh-CN" altLang="en-US" sz="12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中央国家安全委员会第一次会议上的讲话</a:t>
            </a:r>
            <a:endParaRPr lang="zh-CN" altLang="en-US" sz="1200" b="1" dirty="0">
              <a:solidFill>
                <a:srgbClr val="5E318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454289" y="3950256"/>
            <a:ext cx="1296144" cy="369332"/>
          </a:xfrm>
          <a:prstGeom prst="rect">
            <a:avLst/>
          </a:prstGeom>
          <a:solidFill>
            <a:srgbClr val="5E318F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endParaRPr lang="zh-CN" altLang="en-US" b="1" dirty="0">
              <a:solidFill>
                <a:srgbClr val="BF9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49" y="20176"/>
            <a:ext cx="2585642" cy="36559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059" y="1348359"/>
            <a:ext cx="2925028" cy="134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贯彻总体国家安全观，增强全民国家安全意识和素养，夯实以新安全格局保障新发展格局的社会基础</a:t>
            </a:r>
            <a:r>
              <a:rPr lang="zh-CN" altLang="en-US" sz="14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4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14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第八个全民国家</a:t>
            </a:r>
            <a:r>
              <a:rPr lang="zh-CN" altLang="en-US" sz="14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安全教育</a:t>
            </a:r>
            <a:r>
              <a:rPr lang="zh-CN" altLang="en-US" sz="14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</a:t>
            </a:r>
            <a:endParaRPr lang="zh-CN" altLang="en-US" sz="14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454289" y="3950256"/>
            <a:ext cx="1296144" cy="369332"/>
          </a:xfrm>
          <a:prstGeom prst="rect">
            <a:avLst/>
          </a:prstGeom>
          <a:solidFill>
            <a:srgbClr val="5E318F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endParaRPr lang="zh-CN" altLang="en-US" b="1" dirty="0">
              <a:solidFill>
                <a:srgbClr val="BF9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8" y="0"/>
            <a:ext cx="2663687" cy="37663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02361" y="1096292"/>
            <a:ext cx="2509683" cy="171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“实现中华民族伟大复兴的中国梦，保证人民安居乐业，国家安全是头等大事。”</a:t>
            </a:r>
            <a:endParaRPr lang="en-US" altLang="zh-CN" sz="12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习近平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日在首个全民国家安全教育日到来之际作出的指示</a:t>
            </a:r>
            <a:endParaRPr lang="zh-CN" altLang="en-US" sz="12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454289" y="3950256"/>
            <a:ext cx="1296144" cy="369332"/>
          </a:xfrm>
          <a:prstGeom prst="rect">
            <a:avLst/>
          </a:prstGeom>
          <a:solidFill>
            <a:srgbClr val="5E318F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endParaRPr lang="zh-CN" altLang="en-US" b="1" dirty="0">
              <a:solidFill>
                <a:srgbClr val="BF9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2605" y="20543"/>
            <a:ext cx="2574870" cy="36461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1277" y="929926"/>
            <a:ext cx="2851328" cy="19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“必须坚持总体国家安全观，以人民安全为宗旨，以政治安全为根本，以经济安全为基础，以军事、文化、社会安全为保障，以促进国际安全为依托，走出一条中国特色国家安全道路。”</a:t>
            </a:r>
            <a:endParaRPr lang="zh-CN" altLang="en-US" sz="1200" b="1" dirty="0">
              <a:solidFill>
                <a:srgbClr val="5E318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习近平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日在中央</a:t>
            </a:r>
            <a:r>
              <a:rPr lang="zh-CN" altLang="en-US" sz="1200" b="1" dirty="0">
                <a:solidFill>
                  <a:srgbClr val="5E318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国家安全委员会第一次会议上的讲话</a:t>
            </a:r>
            <a:endParaRPr lang="zh-CN" altLang="en-US" sz="1200" b="1" dirty="0">
              <a:solidFill>
                <a:srgbClr val="5E318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454289" y="3950256"/>
            <a:ext cx="1296144" cy="369332"/>
          </a:xfrm>
          <a:prstGeom prst="rect">
            <a:avLst/>
          </a:prstGeom>
          <a:solidFill>
            <a:srgbClr val="5E318F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endParaRPr lang="zh-CN" altLang="en-US" b="1" dirty="0">
              <a:solidFill>
                <a:srgbClr val="BF9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" y="23851"/>
            <a:ext cx="2633935" cy="37294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92627" y="1028929"/>
            <a:ext cx="2789188" cy="199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“国家安全是民族复兴的根基，社会稳定是国家强盛的前提。必须坚定不移贯彻总体国家安全观，把维护国家安全贯穿党和国家工作各方面全过程，确保国家安全和社会稳定。”</a:t>
            </a:r>
            <a:endParaRPr lang="en-US" altLang="zh-CN" sz="12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习近平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日在中国共产党第二十次全国代表大会上的报告</a:t>
            </a:r>
            <a:endParaRPr lang="zh-CN" altLang="en-US" sz="12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454289" y="3950256"/>
            <a:ext cx="1296144" cy="369332"/>
          </a:xfrm>
          <a:prstGeom prst="rect">
            <a:avLst/>
          </a:prstGeom>
          <a:solidFill>
            <a:srgbClr val="5E318F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endParaRPr lang="zh-CN" altLang="en-US" b="1" dirty="0">
              <a:solidFill>
                <a:srgbClr val="BF9D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43" y="12356"/>
            <a:ext cx="2589750" cy="36668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57" y="1087109"/>
            <a:ext cx="2956905" cy="171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“统筹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维护和塑造国家安全，夯实国家安全和社会稳定基层基础，完善参与全球安全治理机制，建设更高水平的平安中国，以新安全格局保障新发展格局。”</a:t>
            </a:r>
            <a:endParaRPr lang="zh-CN" altLang="en-US" sz="12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习近平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1200" b="1" dirty="0">
                <a:solidFill>
                  <a:srgbClr val="5E318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日在中国共产党第二十次全国代表大会上的报告</a:t>
            </a:r>
            <a:endParaRPr lang="zh-CN" altLang="en-US" sz="1200" b="1" dirty="0">
              <a:solidFill>
                <a:srgbClr val="5E318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母版-内页">
  <a:themeElements>
    <a:clrScheme name="清华大学保卫处">
      <a:dk1>
        <a:sysClr val="windowText" lastClr="000000"/>
      </a:dk1>
      <a:lt1>
        <a:srgbClr val="FFFFFF"/>
      </a:lt1>
      <a:dk2>
        <a:srgbClr val="632E62"/>
      </a:dk2>
      <a:lt2>
        <a:srgbClr val="F2F2F2"/>
      </a:lt2>
      <a:accent1>
        <a:srgbClr val="7030A0"/>
      </a:accent1>
      <a:accent2>
        <a:srgbClr val="936BBF"/>
      </a:accent2>
      <a:accent3>
        <a:srgbClr val="755DD9"/>
      </a:accent3>
      <a:accent4>
        <a:srgbClr val="665EB8"/>
      </a:accent4>
      <a:accent5>
        <a:srgbClr val="4276B0"/>
      </a:accent5>
      <a:accent6>
        <a:srgbClr val="784CB8"/>
      </a:accent6>
      <a:hlink>
        <a:srgbClr val="CC9900"/>
      </a:hlink>
      <a:folHlink>
        <a:srgbClr val="B5A3B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母版-内页">
  <a:themeElements>
    <a:clrScheme name="清华大学保卫处">
      <a:dk1>
        <a:sysClr val="windowText" lastClr="000000"/>
      </a:dk1>
      <a:lt1>
        <a:srgbClr val="FFFFFF"/>
      </a:lt1>
      <a:dk2>
        <a:srgbClr val="632E62"/>
      </a:dk2>
      <a:lt2>
        <a:srgbClr val="F2F2F2"/>
      </a:lt2>
      <a:accent1>
        <a:srgbClr val="7030A0"/>
      </a:accent1>
      <a:accent2>
        <a:srgbClr val="936BBF"/>
      </a:accent2>
      <a:accent3>
        <a:srgbClr val="755DD9"/>
      </a:accent3>
      <a:accent4>
        <a:srgbClr val="665EB8"/>
      </a:accent4>
      <a:accent5>
        <a:srgbClr val="4276B0"/>
      </a:accent5>
      <a:accent6>
        <a:srgbClr val="784CB8"/>
      </a:accent6>
      <a:hlink>
        <a:srgbClr val="CC9900"/>
      </a:hlink>
      <a:folHlink>
        <a:srgbClr val="B5A3B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主母版-内页">
  <a:themeElements>
    <a:clrScheme name="清华大学保卫处">
      <a:dk1>
        <a:sysClr val="windowText" lastClr="000000"/>
      </a:dk1>
      <a:lt1>
        <a:srgbClr val="FFFFFF"/>
      </a:lt1>
      <a:dk2>
        <a:srgbClr val="632E62"/>
      </a:dk2>
      <a:lt2>
        <a:srgbClr val="F2F2F2"/>
      </a:lt2>
      <a:accent1>
        <a:srgbClr val="7030A0"/>
      </a:accent1>
      <a:accent2>
        <a:srgbClr val="936BBF"/>
      </a:accent2>
      <a:accent3>
        <a:srgbClr val="755DD9"/>
      </a:accent3>
      <a:accent4>
        <a:srgbClr val="665EB8"/>
      </a:accent4>
      <a:accent5>
        <a:srgbClr val="4276B0"/>
      </a:accent5>
      <a:accent6>
        <a:srgbClr val="784CB8"/>
      </a:accent6>
      <a:hlink>
        <a:srgbClr val="CC9900"/>
      </a:hlink>
      <a:folHlink>
        <a:srgbClr val="B5A3B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605</Words>
  <Application>WPS 演示</Application>
  <PresentationFormat>自定义</PresentationFormat>
  <Paragraphs>30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等线</vt:lpstr>
      <vt:lpstr>Arial Unicode MS</vt:lpstr>
      <vt:lpstr>Times New Roman</vt:lpstr>
      <vt:lpstr>黑体</vt:lpstr>
      <vt:lpstr>微软雅黑</vt:lpstr>
      <vt:lpstr>Arial Unicode MS</vt:lpstr>
      <vt:lpstr>Calibri</vt:lpstr>
      <vt:lpstr>主母版-内页</vt:lpstr>
      <vt:lpstr>1_主母版-内页</vt:lpstr>
      <vt:lpstr>4_Office 主题</vt:lpstr>
      <vt:lpstr>3_主母版-内页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胡拓梦</dc:creator>
  <cp:lastModifiedBy>刘金玲</cp:lastModifiedBy>
  <cp:revision>693</cp:revision>
  <dcterms:created xsi:type="dcterms:W3CDTF">2017-06-26T08:02:00Z</dcterms:created>
  <dcterms:modified xsi:type="dcterms:W3CDTF">2023-04-11T08:45:08Z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2052-11.1.0.14036</vt:lpwstr>
  </property>
  <property fmtid="{D5CDD505-2E9C-101B-9397-08002B2CF9AE}" pid="4" name="ICV">
    <vt:lpwstr>C8BD36F14FFE44C5B6E8B06D2A8940AD_13</vt:lpwstr>
  </property>
</Properties>
</file>