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9" r:id="rId4"/>
    <p:sldId id="257" r:id="rId5"/>
    <p:sldId id="258" r:id="rId6"/>
  </p:sldIdLst>
  <p:sldSz cx="6858000" cy="9906000" type="A4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3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32" y="115392"/>
            <a:ext cx="1141783" cy="4513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7356" y="762445"/>
            <a:ext cx="551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关于安全生产，习近平总书记这样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7525" y="3469005"/>
            <a:ext cx="5758180" cy="35077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生产是民生大事，一丝一毫不能放松，要以对人民极端负责的精神抓好安全生产工作，站在人民群众的角度想问题，把重大风险隐患当成事故来对待，守土有责，敢于担当，完善体制，严格监管，让人民群众安心放心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----2016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月，对加强安全生产和汛期安全防范工作作出重要指示强调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7525" y="1762125"/>
            <a:ext cx="5757545" cy="1706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人命关天，发展决不能以牺牲人的生命为代价。这必须作为一条不可逾越的红线。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----2013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6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月，就做好安全生产工作作出重要指示指出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525" y="6976745"/>
            <a:ext cx="5758815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生命重于泰山。各级党委和政府务必把安全生产摆到重要位置，树牢安全发展理念，绝不能只重发展不顾安全，更不能将其视作无关痛痒的事，搞形式主义、官僚主义。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----2020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月，对安全生产作出重要指示强调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6858000" cy="9858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32" y="115392"/>
            <a:ext cx="1141783" cy="451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6858000" cy="9858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32" y="115392"/>
            <a:ext cx="1141783" cy="4513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0" y="-523875"/>
            <a:ext cx="7620000" cy="10953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42" y="-219253"/>
            <a:ext cx="1141783" cy="45138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WVhNDgzNmFhZjBiZjM3YzE2ZDI2NTNkNTQ1MTI5MzkifQ=="/>
  <p:tag name="KSO_WPP_MARK_KEY" val="0daa5c8d-7ba8-448d-823a-539cb20030e7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314</Words>
  <Application>WPS 演示</Application>
  <PresentationFormat>A4 纸张(210x297 毫米)</PresentationFormat>
  <Paragraphs>14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华文楷体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</dc:creator>
  <cp:lastModifiedBy>刘金玲</cp:lastModifiedBy>
  <cp:revision>12</cp:revision>
  <dcterms:created xsi:type="dcterms:W3CDTF">2023-06-02T07:39:00Z</dcterms:created>
  <dcterms:modified xsi:type="dcterms:W3CDTF">2023-06-02T09:45:33Z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3B696F6EFF30440CBA04D464265718A9_12</vt:lpwstr>
  </property>
  <property fmtid="{D5CDD505-2E9C-101B-9397-08002B2CF9AE}" pid="3" name="KSOProductBuildVer">
    <vt:lpwstr>2052-11.1.0.14309</vt:lpwstr>
  </property>
</Properties>
</file>