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3" r:id="rId12"/>
  </p:sldIdLst>
  <p:sldSz cx="6858000" cy="9906000" type="A4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3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1B6D-260F-4409-92CF-C8F74FE26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306E-392C-485C-9B15-C370B95AC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1.png1"/>
          <p:cNvPicPr>
            <a:picLocks noChangeAspect="1"/>
          </p:cNvPicPr>
          <p:nvPr/>
        </p:nvPicPr>
        <p:blipFill>
          <a:blip r:embed="rId1"/>
          <a:srcRect l="884" r="884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10.jpg10"/>
          <p:cNvPicPr>
            <a:picLocks noChangeAspect="1"/>
          </p:cNvPicPr>
          <p:nvPr/>
        </p:nvPicPr>
        <p:blipFill>
          <a:blip r:embed="rId1"/>
          <a:srcRect l="944" r="944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2.png2"/>
          <p:cNvPicPr>
            <a:picLocks noChangeAspect="1"/>
          </p:cNvPicPr>
          <p:nvPr/>
        </p:nvPicPr>
        <p:blipFill>
          <a:blip r:embed="rId1"/>
          <a:srcRect l="830" r="830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3.png3"/>
          <p:cNvPicPr>
            <a:picLocks noChangeAspect="1"/>
          </p:cNvPicPr>
          <p:nvPr/>
        </p:nvPicPr>
        <p:blipFill>
          <a:blip r:embed="rId1"/>
          <a:srcRect l="909" r="909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4.png4"/>
          <p:cNvPicPr>
            <a:picLocks noChangeAspect="1"/>
          </p:cNvPicPr>
          <p:nvPr/>
        </p:nvPicPr>
        <p:blipFill>
          <a:blip r:embed="rId1"/>
          <a:srcRect l="884" r="884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5.png5"/>
          <p:cNvPicPr>
            <a:picLocks noChangeAspect="1"/>
          </p:cNvPicPr>
          <p:nvPr/>
        </p:nvPicPr>
        <p:blipFill>
          <a:blip r:embed="rId1"/>
          <a:srcRect l="859" r="859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6.png6"/>
          <p:cNvPicPr>
            <a:picLocks noChangeAspect="1"/>
          </p:cNvPicPr>
          <p:nvPr/>
        </p:nvPicPr>
        <p:blipFill>
          <a:blip r:embed="rId1"/>
          <a:srcRect l="859" r="859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7.png7"/>
          <p:cNvPicPr>
            <a:picLocks noChangeAspect="1"/>
          </p:cNvPicPr>
          <p:nvPr/>
        </p:nvPicPr>
        <p:blipFill>
          <a:blip r:embed="rId1"/>
          <a:srcRect l="670" r="670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8.png8"/>
          <p:cNvPicPr>
            <a:picLocks noChangeAspect="1"/>
          </p:cNvPicPr>
          <p:nvPr/>
        </p:nvPicPr>
        <p:blipFill>
          <a:blip r:embed="rId1"/>
          <a:srcRect l="837" r="837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2024.05.17《道路交通安全法》实施20周年宣传/9.png9"/>
          <p:cNvPicPr>
            <a:picLocks noChangeAspect="1"/>
          </p:cNvPicPr>
          <p:nvPr/>
        </p:nvPicPr>
        <p:blipFill>
          <a:blip r:embed="rId1"/>
          <a:srcRect l="1047" r="1047"/>
          <a:stretch>
            <a:fillRect/>
          </a:stretch>
        </p:blipFill>
        <p:spPr>
          <a:xfrm>
            <a:off x="-635" y="-90805"/>
            <a:ext cx="6859270" cy="10093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Q2MWM4NDU3ZGQxMzM3YTJhOGE0ZmYxMzk5YmU0MjEifQ=="/>
  <p:tag name="KSO_WPP_MARK_KEY" val="0daa5c8d-7ba8-448d-823a-539cb20030e7"/>
  <p:tag name="commondata" val="eyJoZGlkIjoiN2QwM2FiZGFlMGJhYzE2ZTA5YWJhODg0NTEzNThhNT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A4 纸张(210x297 毫米)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</dc:creator>
  <cp:lastModifiedBy>张扬</cp:lastModifiedBy>
  <cp:revision>22</cp:revision>
  <dcterms:created xsi:type="dcterms:W3CDTF">2023-06-02T07:39:00Z</dcterms:created>
  <dcterms:modified xsi:type="dcterms:W3CDTF">2024-05-17T03:11:12Z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0D3A1D1A0A1948B78493BC68B454C80E_13</vt:lpwstr>
  </property>
  <property fmtid="{D5CDD505-2E9C-101B-9397-08002B2CF9AE}" pid="3" name="KSOProductBuildVer">
    <vt:lpwstr>2052-12.1.0.16388</vt:lpwstr>
  </property>
</Properties>
</file>