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3" r:id="rId1"/>
  </p:sldMasterIdLst>
  <p:notesMasterIdLst>
    <p:notesMasterId r:id="rId4"/>
  </p:notesMasterIdLst>
  <p:sldIdLst>
    <p:sldId id="472" r:id="rId2"/>
    <p:sldId id="473" r:id="rId3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1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71" userDrawn="1">
          <p15:clr>
            <a:srgbClr val="A4A3A4"/>
          </p15:clr>
        </p15:guide>
        <p15:guide id="4" orient="horz" pos="3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D6D"/>
    <a:srgbClr val="FFFFFF"/>
    <a:srgbClr val="5E318F"/>
    <a:srgbClr val="5877AE"/>
    <a:srgbClr val="8991BB"/>
    <a:srgbClr val="456CA5"/>
    <a:srgbClr val="FBC603"/>
    <a:srgbClr val="E4243D"/>
    <a:srgbClr val="FCFAF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 autoAdjust="0"/>
  </p:normalViewPr>
  <p:slideViewPr>
    <p:cSldViewPr>
      <p:cViewPr>
        <p:scale>
          <a:sx n="66" d="100"/>
          <a:sy n="66" d="100"/>
        </p:scale>
        <p:origin x="2298" y="540"/>
      </p:cViewPr>
      <p:guideLst>
        <p:guide orient="horz" pos="5511"/>
        <p:guide pos="3840"/>
        <p:guide orient="horz" pos="3371"/>
        <p:guide orient="horz" pos="3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fld id="{3AFA7669-DD0B-4E13-B782-7CAD7EC96BF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2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B0B4F2-33D5-49E7-9130-1FCB061EC13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183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ECDD86-D5C8-4C1E-BF31-42F0BC862CE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498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48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EE68E-C0EA-48E6-9F33-B25D93E21894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62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0816A-9F52-4128-AD8A-889FFE1EE61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0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B433AE-3ADA-4AE4-8ECF-309CD2DA6FF5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60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A0A7A1-D4E7-46A4-A903-0D4F577F9AB7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99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6BCD63-C769-45B7-A5F7-975D6C4A3CD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35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D6F0CD-5535-48A6-8015-17354C43A436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157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7EEB8E-AF48-43D5-9E8F-08B02B5F9D0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526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D12FA0-0402-4185-B3E1-692BCC992FD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335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230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-1" y="8561410"/>
            <a:ext cx="12192001" cy="6911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>
            <a:fillRect/>
          </a:stretch>
        </p:blipFill>
        <p:spPr>
          <a:xfrm>
            <a:off x="1074012" y="8421522"/>
            <a:ext cx="5714365" cy="441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64" y="8754262"/>
            <a:ext cx="1643380" cy="330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6" b="18418"/>
          <a:stretch/>
        </p:blipFill>
        <p:spPr>
          <a:xfrm>
            <a:off x="-3" y="8421522"/>
            <a:ext cx="5087891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6" b="18418"/>
          <a:stretch/>
        </p:blipFill>
        <p:spPr>
          <a:xfrm>
            <a:off x="6600056" y="8422822"/>
            <a:ext cx="55919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78" r:id="rId1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3952875" y="1143000"/>
            <a:ext cx="1135714" cy="708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7176120" y="8775004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2" y="1142999"/>
            <a:ext cx="4824536" cy="7107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143000"/>
            <a:ext cx="4824536" cy="70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7176120" y="8775004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350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28199"/>
            <a:ext cx="4824536" cy="70726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143000"/>
            <a:ext cx="4824536" cy="70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plet">
  <a:themeElements>
    <a:clrScheme name="Office 主题​​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8</Words>
  <Application>Microsoft Office PowerPoint</Application>
  <PresentationFormat>自定义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等线 Light</vt:lpstr>
      <vt:lpstr>宋体</vt:lpstr>
      <vt:lpstr>Arial</vt:lpstr>
      <vt:lpstr>Calibri</vt:lpstr>
      <vt:lpstr>Calibri Light</vt:lpstr>
      <vt:lpstr>Times New Roman</vt:lpstr>
      <vt:lpstr>3_Templet</vt:lpstr>
      <vt:lpstr>PowerPoint 演示文稿</vt:lpstr>
      <vt:lpstr>PowerPoint 演示文稿</vt:lpstr>
    </vt:vector>
  </TitlesOfParts>
  <Company>TUMED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Shi Qing-yu</dc:creator>
  <cp:lastModifiedBy>A</cp:lastModifiedBy>
  <cp:revision>144</cp:revision>
  <dcterms:created xsi:type="dcterms:W3CDTF">2005-10-09T12:38:00Z</dcterms:created>
  <dcterms:modified xsi:type="dcterms:W3CDTF">2023-04-24T05:31:48Z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