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58" r:id="rId4"/>
    <p:sldId id="257" r:id="rId5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2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18" y="71587"/>
            <a:ext cx="1320214" cy="5219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73176" y="766437"/>
            <a:ext cx="4760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关于安全生产，习近平总书记这样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56404" y="2027620"/>
            <a:ext cx="4594283" cy="18567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人命关天，发展决不能以牺牲人的生命为代价。这必须作为一条不可逾越的红线。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----2013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月，就做好安全生产工作作出重要指示指出</a:t>
            </a:r>
            <a:endParaRPr lang="zh-CN" altLang="en-US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7808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18" y="71587"/>
            <a:ext cx="1320214" cy="5219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80429" y="724312"/>
            <a:ext cx="4760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关于安全生产，习近平总书记这样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6"/>
            <a:ext cx="3631446" cy="51499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8" name="文本框 7"/>
          <p:cNvSpPr txBox="1"/>
          <p:nvPr/>
        </p:nvSpPr>
        <p:spPr>
          <a:xfrm>
            <a:off x="3810000" y="1708150"/>
            <a:ext cx="5200015" cy="2722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全生产是民生大事，一丝一毫不能放松，要以对人民极端负责的精神抓好安全生产工作，站在人民群众的角度想问题，把重大风险隐患当成事故来对待，守土有责，敢于担当，完善体制，严格监管，让人民群众安心放心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----2016</a:t>
            </a:r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月，对加强安全生产和汛期安全防范工作作出重要指示强调</a:t>
            </a:r>
            <a:endParaRPr lang="zh-CN" altLang="en-US" sz="1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18" y="71587"/>
            <a:ext cx="1320214" cy="5219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8087" cy="51435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33191" y="649713"/>
            <a:ext cx="4760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关于安全生产，习近平总书记这样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3839669" y="1780905"/>
            <a:ext cx="5015638" cy="248031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生命重于泰山。各级党委和政府务必把安全生产摆到重要位置，树牢安全发展理念，绝不能只重发展不顾安全，更不能将其视作无关痛痒的事，搞形式主义、官僚主义。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----2020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月，对安全生产作出重要指示强调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YWVhNDgzNmFhZjBiZjM3YzE2ZDI2NTNkNTQ1MTI5MzkifQ=="/>
  <p:tag name="KSO_WPP_MARK_KEY" val="5eb988be-9ca0-4b97-8255-e7b9b9c21586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346</Words>
  <Application>WPS 演示</Application>
  <PresentationFormat>全屏显示(16:9)</PresentationFormat>
  <Paragraphs>19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华文楷体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</dc:creator>
  <cp:lastModifiedBy>刘金玲</cp:lastModifiedBy>
  <cp:revision>6</cp:revision>
  <dcterms:created xsi:type="dcterms:W3CDTF">2023-06-02T08:16:00Z</dcterms:created>
  <dcterms:modified xsi:type="dcterms:W3CDTF">2023-06-02T09:44:24Z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5E320CAA8CF3462DB04140A29A4BD71B_12</vt:lpwstr>
  </property>
  <property fmtid="{D5CDD505-2E9C-101B-9397-08002B2CF9AE}" pid="3" name="KSOProductBuildVer">
    <vt:lpwstr>2052-11.1.0.14309</vt:lpwstr>
  </property>
</Properties>
</file>