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66" r:id="rId5"/>
    <p:sldId id="257" r:id="rId6"/>
    <p:sldId id="264" r:id="rId7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818A-363E-452A-B7DB-936C2EEEBD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A26A-A775-4B22-B659-F1A5B4FB1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89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635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" y="0"/>
            <a:ext cx="9182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18" y="71587"/>
            <a:ext cx="1320214" cy="521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" y="0"/>
            <a:ext cx="9196705" cy="51441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OGI4NjI5OTBmMDM1ODFlMDkzNDFlZTFiMWNhZWU5ZTMifQ=="/>
  <p:tag name="KSO_WPP_MARK_KEY" val="5eb988be-9ca0-4b97-8255-e7b9b9c2158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全屏显示(16:9)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刘金玲</cp:lastModifiedBy>
  <cp:revision>9</cp:revision>
  <dcterms:created xsi:type="dcterms:W3CDTF">2023-06-02T08:16:00Z</dcterms:created>
  <dcterms:modified xsi:type="dcterms:W3CDTF">2023-08-18T08:26:56Z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CA1C7872D61140AEAECA7A32A0BC444C_13</vt:lpwstr>
  </property>
  <property fmtid="{D5CDD505-2E9C-101B-9397-08002B2CF9AE}" pid="3" name="KSOProductBuildVer">
    <vt:lpwstr>2052-11.1.0.14309</vt:lpwstr>
  </property>
</Properties>
</file>