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  <p:sldId id="261" r:id="rId3"/>
    <p:sldId id="262" r:id="rId4"/>
    <p:sldId id="259" r:id="rId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EF9"/>
    <a:srgbClr val="3F3536"/>
    <a:srgbClr val="573F61"/>
    <a:srgbClr val="383431"/>
    <a:srgbClr val="3C3334"/>
    <a:srgbClr val="F2DFD1"/>
    <a:srgbClr val="F8F7F8"/>
    <a:srgbClr val="FAE9E1"/>
    <a:srgbClr val="E9D7C9"/>
    <a:srgbClr val="B9D5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52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2022/5/27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2022/5/27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2022/5/27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2022/5/27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2022/5/27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2022/5/27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2B110FBE-9A7B-4C5E-83C6-36195F047A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63"/>
          <a:stretch/>
        </p:blipFill>
        <p:spPr>
          <a:xfrm>
            <a:off x="0" y="0"/>
            <a:ext cx="9144000" cy="668782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43B05F2-A0EB-4169-AB09-BD10D3B98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01607"/>
            <a:ext cx="9144000" cy="55639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DD16176-6552-4A94-BD0C-E03852F8EE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92448"/>
            <a:ext cx="9144000" cy="61577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3EF5308-9ADA-4504-A7A3-7DF3247CBF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59" y="6384288"/>
            <a:ext cx="1947119" cy="39102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41CDAC4-4EE9-489A-AFF8-219BCB791E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6" b="6908"/>
          <a:stretch/>
        </p:blipFill>
        <p:spPr>
          <a:xfrm>
            <a:off x="0" y="0"/>
            <a:ext cx="9144000" cy="660822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43B05F2-A0EB-4169-AB09-BD10D3B98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01607"/>
            <a:ext cx="9144000" cy="55639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9E499441-146B-4839-A2F9-A436BABEA06E}"/>
              </a:ext>
            </a:extLst>
          </p:cNvPr>
          <p:cNvSpPr/>
          <p:nvPr/>
        </p:nvSpPr>
        <p:spPr>
          <a:xfrm>
            <a:off x="6792097" y="6038335"/>
            <a:ext cx="1169773" cy="263272"/>
          </a:xfrm>
          <a:prstGeom prst="rect">
            <a:avLst/>
          </a:prstGeom>
          <a:solidFill>
            <a:srgbClr val="FDF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DD16176-6552-4A94-BD0C-E03852F8EE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92448"/>
            <a:ext cx="9144000" cy="61577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3EF5308-9ADA-4504-A7A3-7DF3247CBF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59" y="6384288"/>
            <a:ext cx="1947119" cy="39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232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B5388CE-1AF8-45AB-9ED7-1EB7BF71B7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7" b="15495"/>
          <a:stretch/>
        </p:blipFill>
        <p:spPr>
          <a:xfrm>
            <a:off x="0" y="0"/>
            <a:ext cx="9144000" cy="620721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43B05F2-A0EB-4169-AB09-BD10D3B98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01607"/>
            <a:ext cx="9144000" cy="55639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DD16176-6552-4A94-BD0C-E03852F8EE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92448"/>
            <a:ext cx="9144000" cy="61577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3EF5308-9ADA-4504-A7A3-7DF3247CBF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59" y="6384288"/>
            <a:ext cx="1947119" cy="39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554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A5C005C-A30B-47B0-8B30-EE1178169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01607"/>
            <a:ext cx="9144000" cy="55639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09FE340-010F-4A14-A433-B9E86FA6B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92448"/>
            <a:ext cx="9144000" cy="61577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91701C0-5265-47DE-B1D5-526BC671D6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59" y="6384288"/>
            <a:ext cx="1947119" cy="39102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79CEC5-4A85-4A75-A83E-977924027FC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29" r="25135" b="4024"/>
          <a:stretch/>
        </p:blipFill>
        <p:spPr>
          <a:xfrm>
            <a:off x="0" y="0"/>
            <a:ext cx="9144000" cy="61985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0</Words>
  <Application>Microsoft Office PowerPoint</Application>
  <PresentationFormat>全屏显示(4:3)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zhaogq</dc:creator>
  <cp:lastModifiedBy>翔宇 孙</cp:lastModifiedBy>
  <cp:revision>26</cp:revision>
  <dcterms:created xsi:type="dcterms:W3CDTF">2019-06-11T01:52:00Z</dcterms:created>
  <dcterms:modified xsi:type="dcterms:W3CDTF">2022-05-27T05:59:32Z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2052-11.1.0.8612</vt:lpwstr>
  </property>
</Properties>
</file>