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77" r:id="rId4"/>
  </p:sldMasterIdLst>
  <p:notesMasterIdLst>
    <p:notesMasterId r:id="rId30"/>
  </p:notesMasterIdLst>
  <p:sldIdLst>
    <p:sldId id="477" r:id="rId5"/>
    <p:sldId id="472" r:id="rId6"/>
    <p:sldId id="473" r:id="rId7"/>
    <p:sldId id="474" r:id="rId8"/>
    <p:sldId id="475" r:id="rId9"/>
    <p:sldId id="476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1" r:id="rId23"/>
    <p:sldId id="493" r:id="rId24"/>
    <p:sldId id="494" r:id="rId25"/>
    <p:sldId id="496" r:id="rId26"/>
    <p:sldId id="497" r:id="rId27"/>
    <p:sldId id="499" r:id="rId28"/>
    <p:sldId id="498" r:id="rId29"/>
  </p:sldIdLst>
  <p:sldSz cx="5720080" cy="9144000" type="screen16x10"/>
  <p:notesSz cx="6858000" cy="9144000"/>
  <p:custDataLst>
    <p:tags r:id="rId3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30" userDrawn="1">
          <p15:clr>
            <a:srgbClr val="A4A3A4"/>
          </p15:clr>
        </p15:guide>
        <p15:guide id="2" pos="1802" userDrawn="1">
          <p15:clr>
            <a:srgbClr val="A4A3A4"/>
          </p15:clr>
        </p15:guide>
        <p15:guide id="3" orient="horz" pos="3371" userDrawn="1">
          <p15:clr>
            <a:srgbClr val="A4A3A4"/>
          </p15:clr>
        </p15:guide>
        <p15:guide id="4" orient="horz" pos="37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D6D"/>
    <a:srgbClr val="FFFFFF"/>
    <a:srgbClr val="5E318F"/>
    <a:srgbClr val="5877AE"/>
    <a:srgbClr val="8991BB"/>
    <a:srgbClr val="456CA5"/>
    <a:srgbClr val="FBC603"/>
    <a:srgbClr val="E4243D"/>
    <a:srgbClr val="FCFAF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howGuides="1">
      <p:cViewPr>
        <p:scale>
          <a:sx n="40" d="100"/>
          <a:sy n="40" d="100"/>
        </p:scale>
        <p:origin x="2682" y="408"/>
      </p:cViewPr>
      <p:guideLst>
        <p:guide orient="horz" pos="5430"/>
        <p:guide pos="1802"/>
        <p:guide orient="horz" pos="3371"/>
        <p:guide orient="horz" pos="37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2356426" y="685800"/>
            <a:ext cx="21451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fld id="{3AFA7669-DD0B-4E13-B782-7CAD7EC96BF9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29030" y="2840568"/>
            <a:ext cx="4862340" cy="196003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8060" y="5181600"/>
            <a:ext cx="400428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343535" indent="0" algn="ctr">
              <a:buNone/>
              <a:defRPr/>
            </a:lvl2pPr>
            <a:lvl3pPr marL="686435" indent="0" algn="ctr">
              <a:buNone/>
              <a:defRPr/>
            </a:lvl3pPr>
            <a:lvl4pPr marL="1029970" indent="0" algn="ctr">
              <a:buNone/>
              <a:defRPr/>
            </a:lvl4pPr>
            <a:lvl5pPr marL="1372870" indent="0" algn="ctr">
              <a:buNone/>
              <a:defRPr/>
            </a:lvl5pPr>
            <a:lvl6pPr marL="1716405" indent="0" algn="ctr">
              <a:buNone/>
              <a:defRPr/>
            </a:lvl6pPr>
            <a:lvl7pPr marL="2059305" indent="0" algn="ctr">
              <a:buNone/>
              <a:defRPr/>
            </a:lvl7pPr>
            <a:lvl8pPr marL="2402840" indent="0" algn="ctr">
              <a:buNone/>
              <a:defRPr/>
            </a:lvl8pPr>
            <a:lvl9pPr marL="274574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29D7-8298-4528-B64E-F6CC56338E8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BE57-448C-4F59-8E05-74795EDA4F1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147290" y="162985"/>
            <a:ext cx="1287090" cy="8011583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86020" y="162985"/>
            <a:ext cx="3765930" cy="8011583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E1C70-91AD-41D4-BFA9-0167A40098F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29030" y="2840568"/>
            <a:ext cx="4862340" cy="196003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8060" y="5181600"/>
            <a:ext cx="400428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343535" indent="0" algn="ctr">
              <a:buNone/>
              <a:defRPr/>
            </a:lvl2pPr>
            <a:lvl3pPr marL="686435" indent="0" algn="ctr">
              <a:buNone/>
              <a:defRPr/>
            </a:lvl3pPr>
            <a:lvl4pPr marL="1029970" indent="0" algn="ctr">
              <a:buNone/>
              <a:defRPr/>
            </a:lvl4pPr>
            <a:lvl5pPr marL="1372870" indent="0" algn="ctr">
              <a:buNone/>
              <a:defRPr/>
            </a:lvl5pPr>
            <a:lvl6pPr marL="1716405" indent="0" algn="ctr">
              <a:buNone/>
              <a:defRPr/>
            </a:lvl6pPr>
            <a:lvl7pPr marL="2059305" indent="0" algn="ctr">
              <a:buNone/>
              <a:defRPr/>
            </a:lvl7pPr>
            <a:lvl8pPr marL="2402840" indent="0" algn="ctr">
              <a:buNone/>
              <a:defRPr/>
            </a:lvl8pPr>
            <a:lvl9pPr marL="274574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0D58C-4FF9-4ADD-961E-54E348D1840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E68E-C0EA-48E6-9F33-B25D93E2189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1873" y="5875867"/>
            <a:ext cx="4862340" cy="1816100"/>
          </a:xfrm>
        </p:spPr>
        <p:txBody>
          <a:bodyPr anchor="t"/>
          <a:lstStyle>
            <a:lvl1pPr algn="l">
              <a:defRPr sz="3005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1873" y="3875618"/>
            <a:ext cx="486234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3535" indent="0">
              <a:buNone/>
              <a:defRPr sz="1350"/>
            </a:lvl2pPr>
            <a:lvl3pPr marL="686435" indent="0">
              <a:buNone/>
              <a:defRPr sz="1200"/>
            </a:lvl3pPr>
            <a:lvl4pPr marL="1029970" indent="0">
              <a:buNone/>
              <a:defRPr sz="1050"/>
            </a:lvl4pPr>
            <a:lvl5pPr marL="1372870" indent="0">
              <a:buNone/>
              <a:defRPr sz="1050"/>
            </a:lvl5pPr>
            <a:lvl6pPr marL="1716405" indent="0">
              <a:buNone/>
              <a:defRPr sz="1050"/>
            </a:lvl6pPr>
            <a:lvl7pPr marL="2059305" indent="0">
              <a:buNone/>
              <a:defRPr sz="1050"/>
            </a:lvl7pPr>
            <a:lvl8pPr marL="2402840" indent="0">
              <a:buNone/>
              <a:defRPr sz="1050"/>
            </a:lvl8pPr>
            <a:lvl9pPr marL="274574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0816A-9F52-4128-AD8A-889FFE1EE61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86020" y="2292351"/>
            <a:ext cx="2526510" cy="5882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07870" y="2292351"/>
            <a:ext cx="2526510" cy="5882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433AE-3ADA-4AE4-8ECF-309CD2DA6FF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020" y="366184"/>
            <a:ext cx="514836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6020" y="2046817"/>
            <a:ext cx="2527504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35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970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6405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840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86020" y="2899833"/>
            <a:ext cx="2527504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905884" y="2046817"/>
            <a:ext cx="2528496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35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970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6405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840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905884" y="2899833"/>
            <a:ext cx="2528496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0A7A1-D4E7-46A4-A903-0D4F577F9AB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CD63-C769-45B7-A5F7-975D6C4A3CD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F0CD-5535-48A6-8015-17354C43A43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020" y="364067"/>
            <a:ext cx="1881973" cy="154940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36518" y="364068"/>
            <a:ext cx="319786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6020" y="1913468"/>
            <a:ext cx="1881973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3535" indent="0">
              <a:buNone/>
              <a:defRPr sz="900"/>
            </a:lvl2pPr>
            <a:lvl3pPr marL="686435" indent="0">
              <a:buNone/>
              <a:defRPr sz="750"/>
            </a:lvl3pPr>
            <a:lvl4pPr marL="1029970" indent="0">
              <a:buNone/>
              <a:defRPr sz="675"/>
            </a:lvl4pPr>
            <a:lvl5pPr marL="1372870" indent="0">
              <a:buNone/>
              <a:defRPr sz="675"/>
            </a:lvl5pPr>
            <a:lvl6pPr marL="1716405" indent="0">
              <a:buNone/>
              <a:defRPr sz="675"/>
            </a:lvl6pPr>
            <a:lvl7pPr marL="2059305" indent="0">
              <a:buNone/>
              <a:defRPr sz="675"/>
            </a:lvl7pPr>
            <a:lvl8pPr marL="2402840" indent="0">
              <a:buNone/>
              <a:defRPr sz="675"/>
            </a:lvl8pPr>
            <a:lvl9pPr marL="274574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EB8E-AF48-43D5-9E8F-08B02B5F9D0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516E-7487-418B-9FA2-11AE374381D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38" y="6400801"/>
            <a:ext cx="3432240" cy="755651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121238" y="817033"/>
            <a:ext cx="343224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3535" indent="0">
              <a:buNone/>
              <a:defRPr sz="2100"/>
            </a:lvl2pPr>
            <a:lvl3pPr marL="686435" indent="0">
              <a:buNone/>
              <a:defRPr sz="1800"/>
            </a:lvl3pPr>
            <a:lvl4pPr marL="1029970" indent="0">
              <a:buNone/>
              <a:defRPr sz="1500"/>
            </a:lvl4pPr>
            <a:lvl5pPr marL="1372870" indent="0">
              <a:buNone/>
              <a:defRPr sz="1500"/>
            </a:lvl5pPr>
            <a:lvl6pPr marL="1716405" indent="0">
              <a:buNone/>
              <a:defRPr sz="1500"/>
            </a:lvl6pPr>
            <a:lvl7pPr marL="2059305" indent="0">
              <a:buNone/>
              <a:defRPr sz="1500"/>
            </a:lvl7pPr>
            <a:lvl8pPr marL="2402840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238" y="7156452"/>
            <a:ext cx="343224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3535" indent="0">
              <a:buNone/>
              <a:defRPr sz="900"/>
            </a:lvl2pPr>
            <a:lvl3pPr marL="686435" indent="0">
              <a:buNone/>
              <a:defRPr sz="750"/>
            </a:lvl3pPr>
            <a:lvl4pPr marL="1029970" indent="0">
              <a:buNone/>
              <a:defRPr sz="675"/>
            </a:lvl4pPr>
            <a:lvl5pPr marL="1372870" indent="0">
              <a:buNone/>
              <a:defRPr sz="675"/>
            </a:lvl5pPr>
            <a:lvl6pPr marL="1716405" indent="0">
              <a:buNone/>
              <a:defRPr sz="675"/>
            </a:lvl6pPr>
            <a:lvl7pPr marL="2059305" indent="0">
              <a:buNone/>
              <a:defRPr sz="675"/>
            </a:lvl7pPr>
            <a:lvl8pPr marL="2402840" indent="0">
              <a:buNone/>
              <a:defRPr sz="675"/>
            </a:lvl8pPr>
            <a:lvl9pPr marL="274574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2FA0-0402-4185-B3E1-692BCC992FD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0B4F2-33D5-49E7-9130-1FCB061EC13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147290" y="162985"/>
            <a:ext cx="1287090" cy="8011583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86020" y="162985"/>
            <a:ext cx="3765930" cy="8011583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C2018-933B-4BC2-9E17-10A1AEAAA81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showMasterSp="0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0" y="0"/>
          <a:ext cx="1328801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" r:id="rId2" imgW="1962150" imgH="666750" progId="Paint.Picture">
                  <p:embed/>
                </p:oleObj>
              </mc:Choice>
              <mc:Fallback>
                <p:oleObj name="" r:id="rId2" imgW="1962150" imgH="666750" progId="Paint.Picture">
                  <p:embed/>
                  <p:pic>
                    <p:nvPicPr>
                      <p:cNvPr id="0" name="图片 409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28801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72728" y="732367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79068" y="2076451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9030" y="812800"/>
            <a:ext cx="4862340" cy="1524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429030" y="2641600"/>
            <a:ext cx="4862340" cy="54864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29030" y="8331200"/>
            <a:ext cx="1191750" cy="609600"/>
          </a:xfrm>
          <a:prstGeom prst="rect">
            <a:avLst/>
          </a:prstGeom>
        </p:spPr>
        <p:txBody>
          <a:bodyPr/>
          <a:lstStyle>
            <a:lvl1pPr eaLnBrk="1" hangingPunct="1">
              <a:buFontTx/>
              <a:buNone/>
              <a:defRPr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099620" y="8331200"/>
            <a:ext cx="119175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AA823-B57A-41BC-B2F6-2AEA2FC8CB1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 showMasterSp="0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880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72728" y="732367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279068" y="2076451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700" y="508000"/>
            <a:ext cx="4862340" cy="14224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76700" y="2235200"/>
            <a:ext cx="2359665" cy="589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931705" y="2235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2931705" y="5283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0"/>
          </p:nvPr>
        </p:nvSpPr>
        <p:spPr>
          <a:xfrm>
            <a:off x="429030" y="8331200"/>
            <a:ext cx="1430100" cy="609600"/>
          </a:xfrm>
        </p:spPr>
        <p:txBody>
          <a:bodyPr/>
          <a:lstStyle>
            <a:lvl1pPr eaLnBrk="1" latinLnBrk="1" hangingPunct="1">
              <a:buFontTx/>
              <a:buNone/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© 2004 </a:t>
            </a:r>
            <a:r>
              <a:rPr lang="zh-CN" altLang="en-US"/>
              <a:t>金工教研室</a:t>
            </a:r>
            <a:endParaRPr lang="zh-CN" altLang="en-US"/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 kumimoji="1" sz="1050" b="1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r>
              <a:rPr lang="zh-CN" altLang="en-US"/>
              <a:t>机械制造基础</a:t>
            </a:r>
            <a:endParaRPr lang="zh-CN" altLang="en-US"/>
          </a:p>
        </p:txBody>
      </p:sp>
      <p:sp>
        <p:nvSpPr>
          <p:cNvPr id="11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DB9710DB-18D5-4757-93D9-D69DDBB5E6D7}" type="slidenum">
              <a:rPr lang="ko-KR" altLang="en-US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 showMasterSp="0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880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72728" y="732367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279068" y="2076451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700" y="508000"/>
            <a:ext cx="4862340" cy="14224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76700" y="2235200"/>
            <a:ext cx="2359665" cy="589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2931705" y="2235200"/>
            <a:ext cx="2359665" cy="5892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>
          <a:xfrm>
            <a:off x="429030" y="8331200"/>
            <a:ext cx="1430100" cy="609600"/>
          </a:xfrm>
        </p:spPr>
        <p:txBody>
          <a:bodyPr/>
          <a:lstStyle>
            <a:lvl1pPr eaLnBrk="1" latinLnBrk="1" hangingPunct="1">
              <a:buFontTx/>
              <a:buNone/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© 2004 </a:t>
            </a:r>
            <a:r>
              <a:rPr lang="zh-CN" altLang="en-US"/>
              <a:t>金工教研室</a:t>
            </a:r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 kumimoji="1" sz="1050" b="1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r>
              <a:rPr lang="zh-CN" altLang="en-US"/>
              <a:t>机械制造基础</a:t>
            </a: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D3D9F6D5-52E2-48F6-9668-6FF4399CF547}" type="slidenum">
              <a:rPr lang="ko-KR" altLang="en-US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 showMasterSp="0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880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72728" y="732367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279068" y="2076451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700" y="508000"/>
            <a:ext cx="4862340" cy="14224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76700" y="2235200"/>
            <a:ext cx="2359665" cy="589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31705" y="2235200"/>
            <a:ext cx="2359665" cy="589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>
          <a:xfrm>
            <a:off x="429030" y="8331200"/>
            <a:ext cx="1430100" cy="609600"/>
          </a:xfrm>
        </p:spPr>
        <p:txBody>
          <a:bodyPr/>
          <a:lstStyle>
            <a:lvl1pPr eaLnBrk="1" latinLnBrk="1" hangingPunct="1">
              <a:buFontTx/>
              <a:buNone/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© 2004 </a:t>
            </a:r>
            <a:r>
              <a:rPr lang="zh-CN" altLang="en-US"/>
              <a:t>金工教研室</a:t>
            </a:r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 kumimoji="1" sz="1050" b="1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r>
              <a:rPr lang="zh-CN" altLang="en-US"/>
              <a:t>机械制造基础</a:t>
            </a: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F49333C5-8FE2-4BEF-B06E-EE8C946F1B23}" type="slidenum">
              <a:rPr lang="ko-KR" altLang="en-US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 showMasterSp="0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880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2728" y="732367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279068" y="2076451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76700" y="508000"/>
            <a:ext cx="4862340" cy="14224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76700" y="2235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931705" y="2235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6700" y="5283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931705" y="5283200"/>
            <a:ext cx="2359665" cy="284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0"/>
          </p:nvPr>
        </p:nvSpPr>
        <p:spPr>
          <a:xfrm>
            <a:off x="429030" y="8331200"/>
            <a:ext cx="1430100" cy="609600"/>
          </a:xfrm>
        </p:spPr>
        <p:txBody>
          <a:bodyPr/>
          <a:lstStyle>
            <a:lvl1pPr eaLnBrk="1" latinLnBrk="1" hangingPunct="1">
              <a:buFontTx/>
              <a:buNone/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© 2004 </a:t>
            </a:r>
            <a:r>
              <a:rPr lang="zh-CN" altLang="en-US"/>
              <a:t>金工教研室</a:t>
            </a:r>
            <a:endParaRPr lang="zh-CN" altLang="en-US"/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 kumimoji="1" sz="1050" b="1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r>
              <a:rPr lang="zh-CN" altLang="en-US"/>
              <a:t>机械制造基础</a:t>
            </a:r>
            <a:endParaRPr lang="zh-CN" alt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 kumimoji="1" sz="1050"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1F606E15-F12D-4304-B933-E0ADD81E4C6F}" type="slidenum">
              <a:rPr lang="ko-KR" altLang="en-US"/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1873" y="5875867"/>
            <a:ext cx="4862340" cy="1816100"/>
          </a:xfrm>
        </p:spPr>
        <p:txBody>
          <a:bodyPr anchor="t"/>
          <a:lstStyle>
            <a:lvl1pPr algn="l">
              <a:defRPr sz="3005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1873" y="3875618"/>
            <a:ext cx="486234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3535" indent="0">
              <a:buNone/>
              <a:defRPr sz="1350"/>
            </a:lvl2pPr>
            <a:lvl3pPr marL="686435" indent="0">
              <a:buNone/>
              <a:defRPr sz="1200"/>
            </a:lvl3pPr>
            <a:lvl4pPr marL="1029970" indent="0">
              <a:buNone/>
              <a:defRPr sz="1050"/>
            </a:lvl4pPr>
            <a:lvl5pPr marL="1372870" indent="0">
              <a:buNone/>
              <a:defRPr sz="1050"/>
            </a:lvl5pPr>
            <a:lvl6pPr marL="1716405" indent="0">
              <a:buNone/>
              <a:defRPr sz="1050"/>
            </a:lvl6pPr>
            <a:lvl7pPr marL="2059305" indent="0">
              <a:buNone/>
              <a:defRPr sz="1050"/>
            </a:lvl7pPr>
            <a:lvl8pPr marL="2402840" indent="0">
              <a:buNone/>
              <a:defRPr sz="1050"/>
            </a:lvl8pPr>
            <a:lvl9pPr marL="274574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281D-5DC6-423B-A424-F79092279FB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77" y="486836"/>
            <a:ext cx="4933845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77" y="2434167"/>
            <a:ext cx="4933845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0EE68E-C0EA-48E6-9F33-B25D93E21894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98" y="2279653"/>
            <a:ext cx="4933845" cy="3803649"/>
          </a:xfrm>
          <a:prstGeom prst="rect">
            <a:avLst/>
          </a:prstGeom>
        </p:spPr>
        <p:txBody>
          <a:bodyPr anchor="b"/>
          <a:lstStyle>
            <a:lvl1pPr>
              <a:defRPr sz="37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298" y="6119286"/>
            <a:ext cx="4933845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213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427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3002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64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21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79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90816A-9F52-4128-AD8A-889FFE1EE61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77" y="486836"/>
            <a:ext cx="4933845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277" y="2434167"/>
            <a:ext cx="243117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953" y="2434167"/>
            <a:ext cx="243117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B433AE-3ADA-4AE4-8ECF-309CD2DA6FF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2" y="486836"/>
            <a:ext cx="4933845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023" y="2241551"/>
            <a:ext cx="2419997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2135" indent="0">
              <a:buNone/>
              <a:defRPr sz="1125" b="1"/>
            </a:lvl3pPr>
            <a:lvl4pPr marL="857885" indent="0">
              <a:buNone/>
              <a:defRPr sz="1000" b="1"/>
            </a:lvl4pPr>
            <a:lvl5pPr marL="1144270" indent="0">
              <a:buNone/>
              <a:defRPr sz="1000" b="1"/>
            </a:lvl5pPr>
            <a:lvl6pPr marL="1430020" indent="0">
              <a:buNone/>
              <a:defRPr sz="1000" b="1"/>
            </a:lvl6pPr>
            <a:lvl7pPr marL="1716405" indent="0">
              <a:buNone/>
              <a:defRPr sz="1000" b="1"/>
            </a:lvl7pPr>
            <a:lvl8pPr marL="2002155" indent="0">
              <a:buNone/>
              <a:defRPr sz="1000" b="1"/>
            </a:lvl8pPr>
            <a:lvl9pPr marL="2287905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023" y="3340100"/>
            <a:ext cx="2419997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5953" y="2241551"/>
            <a:ext cx="2431915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2135" indent="0">
              <a:buNone/>
              <a:defRPr sz="1125" b="1"/>
            </a:lvl3pPr>
            <a:lvl4pPr marL="857885" indent="0">
              <a:buNone/>
              <a:defRPr sz="1000" b="1"/>
            </a:lvl4pPr>
            <a:lvl5pPr marL="1144270" indent="0">
              <a:buNone/>
              <a:defRPr sz="1000" b="1"/>
            </a:lvl5pPr>
            <a:lvl6pPr marL="1430020" indent="0">
              <a:buNone/>
              <a:defRPr sz="1000" b="1"/>
            </a:lvl6pPr>
            <a:lvl7pPr marL="1716405" indent="0">
              <a:buNone/>
              <a:defRPr sz="1000" b="1"/>
            </a:lvl7pPr>
            <a:lvl8pPr marL="2002155" indent="0">
              <a:buNone/>
              <a:defRPr sz="1000" b="1"/>
            </a:lvl8pPr>
            <a:lvl9pPr marL="2287905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5953" y="3340100"/>
            <a:ext cx="2431915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A0A7A1-D4E7-46A4-A903-0D4F577F9AB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77" y="486836"/>
            <a:ext cx="4933845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6BCD63-C769-45B7-A5F7-975D6C4A3CD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D6F0CD-5535-48A6-8015-17354C43A43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3" y="609600"/>
            <a:ext cx="1844978" cy="213360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1915" y="1316569"/>
            <a:ext cx="2895953" cy="64981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023" y="2743200"/>
            <a:ext cx="1844978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2135" indent="0">
              <a:buNone/>
              <a:defRPr sz="750"/>
            </a:lvl3pPr>
            <a:lvl4pPr marL="857885" indent="0">
              <a:buNone/>
              <a:defRPr sz="625"/>
            </a:lvl4pPr>
            <a:lvl5pPr marL="1144270" indent="0">
              <a:buNone/>
              <a:defRPr sz="625"/>
            </a:lvl5pPr>
            <a:lvl6pPr marL="1430020" indent="0">
              <a:buNone/>
              <a:defRPr sz="625"/>
            </a:lvl6pPr>
            <a:lvl7pPr marL="1716405" indent="0">
              <a:buNone/>
              <a:defRPr sz="625"/>
            </a:lvl7pPr>
            <a:lvl8pPr marL="2002155" indent="0">
              <a:buNone/>
              <a:defRPr sz="625"/>
            </a:lvl8pPr>
            <a:lvl9pPr marL="2287905" indent="0">
              <a:buNone/>
              <a:defRPr sz="6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7EEB8E-AF48-43D5-9E8F-08B02B5F9D0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3" y="609600"/>
            <a:ext cx="1844978" cy="213360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31915" y="1316569"/>
            <a:ext cx="2895953" cy="649816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2135" indent="0">
              <a:buNone/>
              <a:defRPr sz="1500"/>
            </a:lvl3pPr>
            <a:lvl4pPr marL="857885" indent="0">
              <a:buNone/>
              <a:defRPr sz="1250"/>
            </a:lvl4pPr>
            <a:lvl5pPr marL="1144270" indent="0">
              <a:buNone/>
              <a:defRPr sz="1250"/>
            </a:lvl5pPr>
            <a:lvl6pPr marL="1430020" indent="0">
              <a:buNone/>
              <a:defRPr sz="1250"/>
            </a:lvl6pPr>
            <a:lvl7pPr marL="1716405" indent="0">
              <a:buNone/>
              <a:defRPr sz="1250"/>
            </a:lvl7pPr>
            <a:lvl8pPr marL="2002155" indent="0">
              <a:buNone/>
              <a:defRPr sz="1250"/>
            </a:lvl8pPr>
            <a:lvl9pPr marL="2287905" indent="0">
              <a:buNone/>
              <a:defRPr sz="125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023" y="2743200"/>
            <a:ext cx="1844978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2135" indent="0">
              <a:buNone/>
              <a:defRPr sz="750"/>
            </a:lvl3pPr>
            <a:lvl4pPr marL="857885" indent="0">
              <a:buNone/>
              <a:defRPr sz="625"/>
            </a:lvl4pPr>
            <a:lvl5pPr marL="1144270" indent="0">
              <a:buNone/>
              <a:defRPr sz="625"/>
            </a:lvl5pPr>
            <a:lvl6pPr marL="1430020" indent="0">
              <a:buNone/>
              <a:defRPr sz="625"/>
            </a:lvl6pPr>
            <a:lvl7pPr marL="1716405" indent="0">
              <a:buNone/>
              <a:defRPr sz="625"/>
            </a:lvl7pPr>
            <a:lvl8pPr marL="2002155" indent="0">
              <a:buNone/>
              <a:defRPr sz="625"/>
            </a:lvl8pPr>
            <a:lvl9pPr marL="2287905" indent="0">
              <a:buNone/>
              <a:defRPr sz="6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D12FA0-0402-4185-B3E1-692BCC992FD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77" y="486836"/>
            <a:ext cx="4933845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77" y="2434167"/>
            <a:ext cx="4933845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B0B4F2-33D5-49E7-9130-1FCB061EC13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93661" y="486834"/>
            <a:ext cx="1233461" cy="774911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78" y="486834"/>
            <a:ext cx="3628879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277" y="8475136"/>
            <a:ext cx="1287090" cy="48683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4883" y="8475136"/>
            <a:ext cx="193063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40033" y="8475136"/>
            <a:ext cx="1287090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ECDD86-D5C8-4C1E-BF31-42F0BC862CE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86020" y="2292351"/>
            <a:ext cx="2526510" cy="5882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07870" y="2292351"/>
            <a:ext cx="2526510" cy="5882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4875E-07FB-4AB4-B24F-CCEB404ACB9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020" y="366184"/>
            <a:ext cx="514836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6020" y="2046817"/>
            <a:ext cx="2527504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35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970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6405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840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86020" y="2899833"/>
            <a:ext cx="2527504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905884" y="2046817"/>
            <a:ext cx="2528496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35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970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6405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840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905884" y="2899833"/>
            <a:ext cx="2528496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72EE-5FE5-4067-9B43-BA389862DDE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B2FC1-F657-4D52-9DD7-39978F8F5C1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42E8-FB44-46A4-AE44-238FE1D9CC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020" y="364067"/>
            <a:ext cx="1881973" cy="154940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36518" y="364068"/>
            <a:ext cx="319786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6020" y="1913468"/>
            <a:ext cx="1881973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3535" indent="0">
              <a:buNone/>
              <a:defRPr sz="900"/>
            </a:lvl2pPr>
            <a:lvl3pPr marL="686435" indent="0">
              <a:buNone/>
              <a:defRPr sz="750"/>
            </a:lvl3pPr>
            <a:lvl4pPr marL="1029970" indent="0">
              <a:buNone/>
              <a:defRPr sz="675"/>
            </a:lvl4pPr>
            <a:lvl5pPr marL="1372870" indent="0">
              <a:buNone/>
              <a:defRPr sz="675"/>
            </a:lvl5pPr>
            <a:lvl6pPr marL="1716405" indent="0">
              <a:buNone/>
              <a:defRPr sz="675"/>
            </a:lvl6pPr>
            <a:lvl7pPr marL="2059305" indent="0">
              <a:buNone/>
              <a:defRPr sz="675"/>
            </a:lvl7pPr>
            <a:lvl8pPr marL="2402840" indent="0">
              <a:buNone/>
              <a:defRPr sz="675"/>
            </a:lvl8pPr>
            <a:lvl9pPr marL="274574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5A80-B42F-4463-BC39-63DB5FE329F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238" y="6400801"/>
            <a:ext cx="3432240" cy="755651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121238" y="817033"/>
            <a:ext cx="343224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3535" indent="0">
              <a:buNone/>
              <a:defRPr sz="2100"/>
            </a:lvl2pPr>
            <a:lvl3pPr marL="686435" indent="0">
              <a:buNone/>
              <a:defRPr sz="1800"/>
            </a:lvl3pPr>
            <a:lvl4pPr marL="1029970" indent="0">
              <a:buNone/>
              <a:defRPr sz="1500"/>
            </a:lvl4pPr>
            <a:lvl5pPr marL="1372870" indent="0">
              <a:buNone/>
              <a:defRPr sz="1500"/>
            </a:lvl5pPr>
            <a:lvl6pPr marL="1716405" indent="0">
              <a:buNone/>
              <a:defRPr sz="1500"/>
            </a:lvl6pPr>
            <a:lvl7pPr marL="2059305" indent="0">
              <a:buNone/>
              <a:defRPr sz="1500"/>
            </a:lvl7pPr>
            <a:lvl8pPr marL="2402840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238" y="7156452"/>
            <a:ext cx="343224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3535" indent="0">
              <a:buNone/>
              <a:defRPr sz="900"/>
            </a:lvl2pPr>
            <a:lvl3pPr marL="686435" indent="0">
              <a:buNone/>
              <a:defRPr sz="750"/>
            </a:lvl3pPr>
            <a:lvl4pPr marL="1029970" indent="0">
              <a:buNone/>
              <a:defRPr sz="675"/>
            </a:lvl4pPr>
            <a:lvl5pPr marL="1372870" indent="0">
              <a:buNone/>
              <a:defRPr sz="675"/>
            </a:lvl5pPr>
            <a:lvl6pPr marL="1716405" indent="0">
              <a:buNone/>
              <a:defRPr sz="675"/>
            </a:lvl6pPr>
            <a:lvl7pPr marL="2059305" indent="0">
              <a:buNone/>
              <a:defRPr sz="675"/>
            </a:lvl7pPr>
            <a:lvl8pPr marL="2402840" indent="0">
              <a:buNone/>
              <a:defRPr sz="675"/>
            </a:lvl8pPr>
            <a:lvl9pPr marL="274574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D2C2-245B-4191-8F04-E6D984CB8E1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7" Type="http://schemas.openxmlformats.org/officeDocument/2006/relationships/image" Target="../media/image5.png"/><Relationship Id="rId16" Type="http://schemas.openxmlformats.org/officeDocument/2006/relationships/oleObject" Target="../embeddings/oleObject1.bin"/><Relationship Id="rId15" Type="http://schemas.openxmlformats.org/officeDocument/2006/relationships/image" Target="../media/image4.png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vmlDrawing" Target="../drawings/vmlDrawing3.vml"/><Relationship Id="rId18" Type="http://schemas.openxmlformats.org/officeDocument/2006/relationships/image" Target="../media/image5.png"/><Relationship Id="rId17" Type="http://schemas.openxmlformats.org/officeDocument/2006/relationships/oleObject" Target="../embeddings/oleObject3.bin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9" Type="http://schemas.openxmlformats.org/officeDocument/2006/relationships/theme" Target="../theme/theme3.xml"/><Relationship Id="rId18" Type="http://schemas.openxmlformats.org/officeDocument/2006/relationships/vmlDrawing" Target="../drawings/vmlDrawing4.vml"/><Relationship Id="rId17" Type="http://schemas.openxmlformats.org/officeDocument/2006/relationships/image" Target="../media/image9.emf"/><Relationship Id="rId16" Type="http://schemas.openxmlformats.org/officeDocument/2006/relationships/oleObject" Target="../embeddings/oleObject4.bin"/><Relationship Id="rId15" Type="http://schemas.openxmlformats.org/officeDocument/2006/relationships/image" Target="../media/image8.png"/><Relationship Id="rId14" Type="http://schemas.openxmlformats.org/officeDocument/2006/relationships/image" Target="../media/image7.png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3986404" y="6684434"/>
            <a:ext cx="1733996" cy="2459567"/>
            <a:chOff x="0" y="0"/>
            <a:chExt cx="3638" cy="1914"/>
          </a:xfrm>
        </p:grpSpPr>
        <p:pic>
          <p:nvPicPr>
            <p:cNvPr id="1036" name="Picture 4" descr="index_07"/>
            <p:cNvPicPr>
              <a:picLocks noChangeAspect="1" noChangeArrowheads="1"/>
            </p:cNvPicPr>
            <p:nvPr userDrawn="1"/>
          </p:nvPicPr>
          <p:blipFill>
            <a:blip r:embed="rId12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0"/>
              <a:ext cx="2402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5" descr="index_15"/>
            <p:cNvPicPr>
              <a:picLocks noChangeAspect="1" noChangeArrowheads="1"/>
            </p:cNvPicPr>
            <p:nvPr userDrawn="1"/>
          </p:nvPicPr>
          <p:blipFill>
            <a:blip r:embed="rId1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463"/>
              <a:ext cx="240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" descr="index_17"/>
            <p:cNvPicPr>
              <a:picLocks noChangeAspect="1" noChangeArrowheads="1"/>
            </p:cNvPicPr>
            <p:nvPr userDrawn="1"/>
          </p:nvPicPr>
          <p:blipFill>
            <a:blip r:embed="rId14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4"/>
              <a:ext cx="1257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7" descr="index_18"/>
            <p:cNvPicPr>
              <a:picLocks noChangeAspect="1" noChangeArrowheads="1"/>
            </p:cNvPicPr>
            <p:nvPr userDrawn="1"/>
          </p:nvPicPr>
          <p:blipFill>
            <a:blip r:embed="rId15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644"/>
              <a:ext cx="2402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4442248" y="2266952"/>
          <a:ext cx="1238427" cy="895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6" imgW="1962150" imgH="666750" progId="Paint.Picture">
                  <p:embed/>
                </p:oleObj>
              </mc:Choice>
              <mc:Fallback>
                <p:oleObj name="" r:id="rId16" imgW="1962150" imgH="66675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2248" y="2266952"/>
                        <a:ext cx="1238427" cy="895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4437283" y="3323167"/>
            <a:ext cx="128311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900" b="1" dirty="0">
                <a:solidFill>
                  <a:srgbClr val="C888C2"/>
                </a:solidFill>
              </a:rPr>
              <a:t>Tsinghua University</a:t>
            </a:r>
            <a:endParaRPr lang="en-US" altLang="zh-CN" sz="900" b="1" dirty="0">
              <a:solidFill>
                <a:srgbClr val="C888C2"/>
              </a:solidFill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900" b="1" dirty="0">
                <a:solidFill>
                  <a:srgbClr val="C888C2"/>
                </a:solidFill>
              </a:rPr>
              <a:t>Beijing, P.R. China</a:t>
            </a:r>
            <a:endParaRPr lang="en-US" altLang="zh-CN" sz="900" b="1" dirty="0">
              <a:solidFill>
                <a:srgbClr val="C888C2"/>
              </a:solidFill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900" b="1" dirty="0">
                <a:solidFill>
                  <a:srgbClr val="C888C2"/>
                </a:solidFill>
              </a:rPr>
              <a:t>100084</a:t>
            </a:r>
            <a:endParaRPr lang="en-US" altLang="zh-CN" sz="900" b="1" dirty="0">
              <a:solidFill>
                <a:srgbClr val="C888C2"/>
              </a:solidFill>
            </a:endParaRPr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4391599" y="1422400"/>
            <a:ext cx="0" cy="599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auto">
          <a:xfrm>
            <a:off x="292973" y="5245100"/>
            <a:ext cx="514836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7968" y="162984"/>
            <a:ext cx="471933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body" idx="9"/>
          </p:nvPr>
        </p:nvSpPr>
        <p:spPr bwMode="auto">
          <a:xfrm>
            <a:off x="437968" y="2332568"/>
            <a:ext cx="3728191" cy="588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6020" y="8331200"/>
            <a:ext cx="133476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050" b="1">
                <a:solidFill>
                  <a:srgbClr val="0000CC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54470" y="8331200"/>
            <a:ext cx="181146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75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99620" y="8331200"/>
            <a:ext cx="133476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75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CE9939-ECB3-444B-AB09-5E3CC10C492B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3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2250">
          <a:solidFill>
            <a:schemeClr val="tx1"/>
          </a:solidFill>
          <a:latin typeface="+mn-lt"/>
          <a:ea typeface="+mn-ea"/>
          <a:cs typeface="+mn-cs"/>
        </a:defRPr>
      </a:lvl1pPr>
      <a:lvl2pPr marL="520065" indent="-26098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1950">
          <a:solidFill>
            <a:schemeClr val="tx1"/>
          </a:solidFill>
          <a:latin typeface="+mn-lt"/>
          <a:ea typeface="+mn-ea"/>
        </a:defRPr>
      </a:lvl2pPr>
      <a:lvl3pPr marL="741045" indent="-22034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1725">
          <a:solidFill>
            <a:schemeClr val="tx1"/>
          </a:solidFill>
          <a:latin typeface="+mn-lt"/>
          <a:ea typeface="+mn-ea"/>
        </a:defRPr>
      </a:lvl3pPr>
      <a:lvl4pPr marL="962025" indent="-21907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4pPr>
      <a:lvl5pPr marL="120078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5pPr>
      <a:lvl6pPr marL="154368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6pPr>
      <a:lvl7pPr marL="1887220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7pPr>
      <a:lvl8pPr marL="2230120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8pPr>
      <a:lvl9pPr marL="257365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9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64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8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1" y="0"/>
          <a:ext cx="1456053" cy="60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7" imgW="1962150" imgH="666750" progId="Paint.Picture">
                  <p:embed/>
                </p:oleObj>
              </mc:Choice>
              <mc:Fallback>
                <p:oleObj name="" r:id="rId17" imgW="1962150" imgH="66675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56053" cy="600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13"/>
          <p:cNvSpPr txBox="1">
            <a:spLocks noChangeArrowheads="1"/>
          </p:cNvSpPr>
          <p:nvPr/>
        </p:nvSpPr>
        <p:spPr bwMode="auto">
          <a:xfrm>
            <a:off x="558005" y="416772"/>
            <a:ext cx="13963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050" b="1">
                <a:solidFill>
                  <a:srgbClr val="C888C2"/>
                </a:solidFill>
                <a:latin typeface="Verdana" panose="020B0604030504040204" pitchFamily="34" charset="0"/>
              </a:rPr>
              <a:t>Tsinghua University</a:t>
            </a:r>
            <a:endParaRPr lang="en-US" altLang="zh-CN" sz="1050" b="1">
              <a:solidFill>
                <a:srgbClr val="C888C2"/>
              </a:solidFill>
              <a:latin typeface="Verdana" panose="020B0604030504040204" pitchFamily="34" charset="0"/>
            </a:endParaRP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7968" y="151554"/>
            <a:ext cx="471933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9"/>
          </p:nvPr>
        </p:nvSpPr>
        <p:spPr bwMode="auto">
          <a:xfrm>
            <a:off x="286020" y="2292351"/>
            <a:ext cx="5148360" cy="58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54470" y="8331200"/>
            <a:ext cx="181146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75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99620" y="8331200"/>
            <a:ext cx="133476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75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0ECDD86-D5C8-4C1E-BF31-42F0BC862CE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3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2250">
          <a:solidFill>
            <a:schemeClr val="tx1"/>
          </a:solidFill>
          <a:latin typeface="+mn-lt"/>
          <a:ea typeface="+mn-ea"/>
          <a:cs typeface="+mn-cs"/>
        </a:defRPr>
      </a:lvl1pPr>
      <a:lvl2pPr marL="520065" indent="-26098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1950">
          <a:solidFill>
            <a:schemeClr val="tx1"/>
          </a:solidFill>
          <a:latin typeface="+mn-lt"/>
          <a:ea typeface="+mn-ea"/>
        </a:defRPr>
      </a:lvl2pPr>
      <a:lvl3pPr marL="741045" indent="-22034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l"/>
        <a:defRPr sz="1725">
          <a:solidFill>
            <a:schemeClr val="tx1"/>
          </a:solidFill>
          <a:latin typeface="+mn-lt"/>
          <a:ea typeface="+mn-ea"/>
        </a:defRPr>
      </a:lvl3pPr>
      <a:lvl4pPr marL="962025" indent="-21907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4pPr>
      <a:lvl5pPr marL="120078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5pPr>
      <a:lvl6pPr marL="154368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6pPr>
      <a:lvl7pPr marL="1887220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7pPr>
      <a:lvl8pPr marL="2230120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8pPr>
      <a:lvl9pPr marL="2573655" indent="-236855" algn="l" rtl="0" eaLnBrk="0" fontAlgn="base" hangingPunct="0">
        <a:spcBef>
          <a:spcPct val="15000"/>
        </a:spcBef>
        <a:spcAft>
          <a:spcPct val="0"/>
        </a:spcAft>
        <a:buClr>
          <a:srgbClr val="C888C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9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64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8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2" b="6518"/>
          <a:stretch>
            <a:fillRect/>
          </a:stretch>
        </p:blipFill>
        <p:spPr>
          <a:xfrm>
            <a:off x="0" y="8568690"/>
            <a:ext cx="5720400" cy="575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"/>
          <a:stretch>
            <a:fillRect/>
          </a:stretch>
        </p:blipFill>
        <p:spPr>
          <a:xfrm>
            <a:off x="636" y="8406765"/>
            <a:ext cx="5719764" cy="441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" y="8739505"/>
            <a:ext cx="1644933" cy="33083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840496" y="8721090"/>
            <a:ext cx="1786036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en-US" altLang="zh-CN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 </a:t>
            </a:r>
            <a:r>
              <a:rPr lang="en-US" altLang="zh-CN" sz="1400" b="1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2020</a:t>
            </a:r>
            <a:r>
              <a:rPr lang="zh-CN" altLang="en-US" sz="1400" b="1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1400" b="1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1400" b="1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月</a:t>
            </a:r>
            <a:endParaRPr lang="zh-CN" altLang="en-US" sz="1400" b="1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6" name="对象 5"/>
          <p:cNvGraphicFramePr/>
          <p:nvPr userDrawn="1"/>
        </p:nvGraphicFramePr>
        <p:xfrm>
          <a:off x="0" y="0"/>
          <a:ext cx="1145351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" r:id="rId16" imgW="15570200" imgH="10985500" progId="Photoshop.Image.7">
                  <p:embed/>
                </p:oleObj>
              </mc:Choice>
              <mc:Fallback>
                <p:oleObj name="" r:id="rId16" imgW="15570200" imgH="10985500" progId="Photoshop.Image.7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45351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572135" rtl="0" eaLnBrk="1" latinLnBrk="0" hangingPunct="1">
        <a:lnSpc>
          <a:spcPct val="90000"/>
        </a:lnSpc>
        <a:spcBef>
          <a:spcPct val="0"/>
        </a:spcBef>
        <a:buNone/>
        <a:defRPr sz="2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213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9260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5010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760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7145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2895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9280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5030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31415" indent="-142875" algn="l" defTabSz="572135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2135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885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4270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30020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6405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2155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7905" algn="l" defTabSz="572135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14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"/>
            <a:ext cx="5715000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2"/>
            <a:ext cx="5715000" cy="41999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2"/>
            <a:ext cx="5715000" cy="4199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835696"/>
            <a:ext cx="5715000" cy="43439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2"/>
            <a:ext cx="5715000" cy="41999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619672"/>
            <a:ext cx="5715000" cy="45599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835696"/>
            <a:ext cx="5715000" cy="43439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123728"/>
            <a:ext cx="5715000" cy="40559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2"/>
            <a:ext cx="5715000" cy="41999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123728"/>
            <a:ext cx="5715000" cy="40559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195736"/>
            <a:ext cx="5715000" cy="3983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0"/>
            <a:ext cx="5715000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267745"/>
            <a:ext cx="5715000" cy="39061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3"/>
            <a:ext cx="5715000" cy="41942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763688"/>
            <a:ext cx="5715000" cy="44159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619673"/>
            <a:ext cx="5715000" cy="45535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F9D6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9D6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F9D6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9D6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F9D6D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051721"/>
            <a:ext cx="5715000" cy="41222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2123728"/>
            <a:ext cx="5715000" cy="40559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" y="-10244"/>
            <a:ext cx="5715000" cy="85948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0"/>
            <a:ext cx="5715000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0"/>
            <a:ext cx="5715000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691680"/>
            <a:ext cx="5748164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835696"/>
            <a:ext cx="5715000" cy="4271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835697"/>
            <a:ext cx="5715000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92248" y="8748464"/>
            <a:ext cx="1008112" cy="288032"/>
          </a:xfrm>
          <a:prstGeom prst="rect">
            <a:avLst/>
          </a:prstGeom>
          <a:solidFill>
            <a:srgbClr val="5E3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0" y="0"/>
            <a:ext cx="1345332" cy="89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4156" y="8707814"/>
            <a:ext cx="1440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BF9D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dirty="0">
              <a:solidFill>
                <a:srgbClr val="BF9D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" y="1979713"/>
            <a:ext cx="5715000" cy="41942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GY4ZDMxYjUzYTQ0ZTg3MjczMjliZTQzYTMwMTFhMGQifQ=="/>
</p:tagLst>
</file>

<file path=ppt/theme/theme1.xml><?xml version="1.0" encoding="utf-8"?>
<a:theme xmlns:a="http://schemas.openxmlformats.org/drawingml/2006/main" name="1_Templet">
  <a:themeElements>
    <a:clrScheme name="1_Templet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Templet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Templet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et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et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plet">
  <a:themeElements>
    <a:clrScheme name="2_Templet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2_Templet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2_Templet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let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let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plet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175</Words>
  <Application>WPS 演示</Application>
  <PresentationFormat>全屏显示(16:10)</PresentationFormat>
  <Paragraphs>50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Verdana</vt:lpstr>
      <vt:lpstr>黑体</vt:lpstr>
      <vt:lpstr>Times New Roman</vt:lpstr>
      <vt:lpstr>Gulim</vt:lpstr>
      <vt:lpstr>GulimChe</vt:lpstr>
      <vt:lpstr>Calibri</vt:lpstr>
      <vt:lpstr>微软雅黑</vt:lpstr>
      <vt:lpstr>Arial Unicode MS</vt:lpstr>
      <vt:lpstr>Calibri</vt:lpstr>
      <vt:lpstr>等线</vt:lpstr>
      <vt:lpstr>Calibri Light</vt:lpstr>
      <vt:lpstr>等线 Light</vt:lpstr>
      <vt:lpstr>1_Templet</vt:lpstr>
      <vt:lpstr>2_Templet</vt:lpstr>
      <vt:lpstr>3_Templet</vt:lpstr>
      <vt:lpstr>Paint.Picture</vt:lpstr>
      <vt:lpstr>Paint.Picture</vt:lpstr>
      <vt:lpstr>Paint.Picture</vt:lpstr>
      <vt:lpstr>Photoshop.Image.7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TUMED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Shi Qing-yu</dc:creator>
  <cp:lastModifiedBy>admin</cp:lastModifiedBy>
  <cp:revision>158</cp:revision>
  <dcterms:created xsi:type="dcterms:W3CDTF">2005-10-09T12:38:00Z</dcterms:created>
  <dcterms:modified xsi:type="dcterms:W3CDTF">2024-04-10T08:46:01Z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D991865995374DD6B870809A936424C6_12</vt:lpwstr>
  </property>
</Properties>
</file>