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  <p:sldMasterId id="2147483677" r:id="rId3"/>
  </p:sldMasterIdLst>
  <p:notesMasterIdLst>
    <p:notesMasterId r:id="rId8"/>
  </p:notesMasterIdLst>
  <p:sldIdLst>
    <p:sldId id="472" r:id="rId4"/>
    <p:sldId id="474" r:id="rId5"/>
    <p:sldId id="475" r:id="rId6"/>
    <p:sldId id="473" r:id="rId7"/>
  </p:sldIdLst>
  <p:sldSz cx="5715000" cy="9144000" type="screen16x1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30">
          <p15:clr>
            <a:srgbClr val="A4A3A4"/>
          </p15:clr>
        </p15:guide>
        <p15:guide id="2" pos="1800">
          <p15:clr>
            <a:srgbClr val="A4A3A4"/>
          </p15:clr>
        </p15:guide>
        <p15:guide id="3" orient="horz" pos="3371">
          <p15:clr>
            <a:srgbClr val="A4A3A4"/>
          </p15:clr>
        </p15:guide>
        <p15:guide id="4" orient="horz" pos="37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D6D"/>
    <a:srgbClr val="FFFFFF"/>
    <a:srgbClr val="5E318F"/>
    <a:srgbClr val="5877AE"/>
    <a:srgbClr val="8991BB"/>
    <a:srgbClr val="456CA5"/>
    <a:srgbClr val="FBC603"/>
    <a:srgbClr val="E4243D"/>
    <a:srgbClr val="FCFAF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2376" y="84"/>
      </p:cViewPr>
      <p:guideLst>
        <p:guide orient="horz" pos="5430"/>
        <p:guide pos="1800"/>
        <p:guide orient="horz" pos="3371"/>
        <p:guide orient="horz" pos="37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2357438" y="685800"/>
            <a:ext cx="2143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fld id="{3AFA7669-DD0B-4E13-B782-7CAD7EC96BF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625" y="2840568"/>
            <a:ext cx="4857750" cy="196003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181600"/>
            <a:ext cx="40005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29D7-8298-4528-B64E-F6CC56338E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BE57-448C-4F59-8E05-74795EDA4F1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143375" y="162985"/>
            <a:ext cx="1285875" cy="801158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162985"/>
            <a:ext cx="3762375" cy="801158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E1C70-91AD-41D4-BFA9-0167A40098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625" y="2840568"/>
            <a:ext cx="4857750" cy="196003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5181600"/>
            <a:ext cx="40005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D58C-4FF9-4ADD-961E-54E348D184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E68E-C0EA-48E6-9F33-B25D93E2189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446" y="5875867"/>
            <a:ext cx="485775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1446" y="3875618"/>
            <a:ext cx="4857750" cy="200024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816A-9F52-4128-AD8A-889FFE1EE6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85750" y="2292351"/>
            <a:ext cx="2524125" cy="58822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05125" y="2292351"/>
            <a:ext cx="2524125" cy="58822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33AE-3ADA-4AE4-8ECF-309CD2DA6F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50" y="366184"/>
            <a:ext cx="51435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5750" y="2046817"/>
            <a:ext cx="2525118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5750" y="2899833"/>
            <a:ext cx="2525118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903141" y="2046817"/>
            <a:ext cx="2526109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903141" y="2899833"/>
            <a:ext cx="2526109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A7A1-D4E7-46A4-A903-0D4F577F9AB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CD63-C769-45B7-A5F7-975D6C4A3CD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6F0CD-5535-48A6-8015-17354C43A4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50" y="364067"/>
            <a:ext cx="1880196" cy="154940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4407" y="364068"/>
            <a:ext cx="3194844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5750" y="1913468"/>
            <a:ext cx="1880196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EB8E-AF48-43D5-9E8F-08B02B5F9D0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516E-7487-418B-9FA2-11AE374381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0180" y="6400801"/>
            <a:ext cx="3429000" cy="75565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20180" y="817033"/>
            <a:ext cx="34290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0180" y="7156452"/>
            <a:ext cx="34290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2FA0-0402-4185-B3E1-692BCC992F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B4F2-33D5-49E7-9130-1FCB061EC13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143375" y="162985"/>
            <a:ext cx="1285875" cy="801158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162985"/>
            <a:ext cx="3762375" cy="801158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2018-933B-4BC2-9E17-10A1AEAAA8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0" y="0"/>
          <a:ext cx="132754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r:id="rId3" imgW="1962150" imgH="666750" progId="Paint.Picture">
                  <p:embed/>
                </p:oleObj>
              </mc:Choice>
              <mc:Fallback>
                <p:oleObj r:id="rId3" imgW="1962150" imgH="666750" progId="Paint.Picture">
                  <p:embed/>
                  <p:pic>
                    <p:nvPicPr>
                      <p:cNvPr id="0" name="图片 409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2754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25" y="812800"/>
            <a:ext cx="4857750" cy="1524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28625" y="2641600"/>
            <a:ext cx="4857750" cy="54864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190625" cy="609600"/>
          </a:xfrm>
          <a:prstGeom prst="rect">
            <a:avLst/>
          </a:prstGeom>
        </p:spPr>
        <p:txBody>
          <a:bodyPr/>
          <a:lstStyle>
            <a:lvl1pPr eaLnBrk="1" hangingPunct="1">
              <a:buFontTx/>
              <a:buNone/>
              <a:defRPr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095750" y="8331200"/>
            <a:ext cx="119062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AA823-B57A-41BC-B2F6-2AEA2FC8CB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54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0" y="508000"/>
            <a:ext cx="4857750" cy="142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76250" y="2235200"/>
            <a:ext cx="2357438" cy="5892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928938" y="2235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2928938" y="5283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428750" cy="609600"/>
          </a:xfrm>
        </p:spPr>
        <p:txBody>
          <a:bodyPr/>
          <a:lstStyle>
            <a:lvl1pPr eaLnBrk="1" latinLnBrk="1" hangingPunct="1">
              <a:buFontTx/>
              <a:buNone/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© 2004 </a:t>
            </a:r>
            <a:r>
              <a:rPr lang="zh-CN" altLang="en-US"/>
              <a:t>金工教研室</a:t>
            </a:r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 sz="1050" b="1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r>
              <a:rPr lang="zh-CN" altLang="en-US"/>
              <a:t>机械制造基础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DB9710DB-18D5-4757-93D9-D69DDBB5E6D7}" type="slidenum">
              <a:rPr lang="ko-KR" altLang="en-US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54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0" y="508000"/>
            <a:ext cx="4857750" cy="142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76250" y="2235200"/>
            <a:ext cx="2357438" cy="5892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2928938" y="2235200"/>
            <a:ext cx="2357438" cy="5892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428750" cy="609600"/>
          </a:xfrm>
        </p:spPr>
        <p:txBody>
          <a:bodyPr/>
          <a:lstStyle>
            <a:lvl1pPr eaLnBrk="1" latinLnBrk="1" hangingPunct="1">
              <a:buFontTx/>
              <a:buNone/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© 2004 </a:t>
            </a:r>
            <a:r>
              <a:rPr lang="zh-CN" altLang="en-US"/>
              <a:t>金工教研室</a:t>
            </a: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 sz="1050" b="1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r>
              <a:rPr lang="zh-CN" altLang="en-US"/>
              <a:t>机械制造基础</a:t>
            </a: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D3D9F6D5-52E2-48F6-9668-6FF4399CF547}" type="slidenum">
              <a:rPr lang="ko-KR" altLang="en-US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54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250" y="508000"/>
            <a:ext cx="4857750" cy="142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76250" y="2235200"/>
            <a:ext cx="2357438" cy="5892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28938" y="2235200"/>
            <a:ext cx="2357438" cy="5892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428750" cy="609600"/>
          </a:xfrm>
        </p:spPr>
        <p:txBody>
          <a:bodyPr/>
          <a:lstStyle>
            <a:lvl1pPr eaLnBrk="1" latinLnBrk="1" hangingPunct="1">
              <a:buFontTx/>
              <a:buNone/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© 2004 </a:t>
            </a:r>
            <a:r>
              <a:rPr lang="zh-CN" altLang="en-US"/>
              <a:t>金工教研室</a:t>
            </a: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 sz="1050" b="1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r>
              <a:rPr lang="zh-CN" altLang="en-US"/>
              <a:t>机械制造基础</a:t>
            </a: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F49333C5-8FE2-4BEF-B06E-EE8C946F1B23}" type="slidenum">
              <a:rPr lang="ko-KR" altLang="en-US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754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72282" y="732367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278805" y="2076451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76250" y="508000"/>
            <a:ext cx="4857750" cy="1422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76250" y="2235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928938" y="2235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6250" y="5283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928938" y="5283200"/>
            <a:ext cx="2357438" cy="2844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0"/>
          </p:nvPr>
        </p:nvSpPr>
        <p:spPr>
          <a:xfrm>
            <a:off x="428625" y="8331200"/>
            <a:ext cx="1428750" cy="609600"/>
          </a:xfrm>
        </p:spPr>
        <p:txBody>
          <a:bodyPr/>
          <a:lstStyle>
            <a:lvl1pPr eaLnBrk="1" latinLnBrk="1" hangingPunct="1">
              <a:buFontTx/>
              <a:buNone/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© 2004 </a:t>
            </a:r>
            <a:r>
              <a:rPr lang="zh-CN" altLang="en-US"/>
              <a:t>金工教研室</a:t>
            </a: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kumimoji="1" sz="1050" b="1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r>
              <a:rPr lang="zh-CN" altLang="en-US"/>
              <a:t>机械制造基础</a:t>
            </a: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kumimoji="1" sz="1050">
                <a:latin typeface="Times New Roman" panose="02020603050405020304" pitchFamily="18" charset="0"/>
                <a:ea typeface="Gulim" panose="020B0600000101010101" pitchFamily="34" charset="-127"/>
              </a:defRPr>
            </a:lvl1pPr>
          </a:lstStyle>
          <a:p>
            <a:pPr>
              <a:defRPr/>
            </a:pPr>
            <a:fld id="{1F606E15-F12D-4304-B933-E0ADD81E4C6F}" type="slidenum">
              <a:rPr lang="ko-KR" altLang="en-US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446" y="5875867"/>
            <a:ext cx="485775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1446" y="3875618"/>
            <a:ext cx="4857750" cy="200024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5281D-5DC6-423B-A424-F79092279FB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0EE68E-C0EA-48E6-9F33-B25D93E2189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  <a:prstGeom prst="rect">
            <a:avLst/>
          </a:prstGeom>
        </p:spPr>
        <p:txBody>
          <a:bodyPr anchor="b"/>
          <a:lstStyle>
            <a:lvl1pPr>
              <a:defRPr sz="37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90816A-9F52-4128-AD8A-889FFE1EE61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B433AE-3ADA-4AE4-8ECF-309CD2DA6FF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0A0A7A1-D4E7-46A4-A903-0D4F577F9AB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6BCD63-C769-45B7-A5F7-975D6C4A3CD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8D6F0CD-5535-48A6-8015-17354C43A4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B7EEB8E-AF48-43D5-9E8F-08B02B5F9D0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D12FA0-0402-4185-B3E1-692BCC992FD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B0B4F2-33D5-49E7-9130-1FCB061EC13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ECDD86-D5C8-4C1E-BF31-42F0BC862CE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85750" y="2292351"/>
            <a:ext cx="2524125" cy="58822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05125" y="2292351"/>
            <a:ext cx="2524125" cy="58822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875E-07FB-4AB4-B24F-CCEB404ACB9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50" y="366184"/>
            <a:ext cx="51435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5750" y="2046817"/>
            <a:ext cx="2525118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5750" y="2899833"/>
            <a:ext cx="2525118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903141" y="2046817"/>
            <a:ext cx="2526109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903141" y="2899833"/>
            <a:ext cx="2526109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72EE-5FE5-4067-9B43-BA389862DDE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2FC1-F657-4D52-9DD7-39978F8F5C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B42E8-FB44-46A4-AE44-238FE1D9CCE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50" y="364067"/>
            <a:ext cx="1880196" cy="154940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4407" y="364068"/>
            <a:ext cx="3194844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5750" y="1913468"/>
            <a:ext cx="1880196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5A80-B42F-4463-BC39-63DB5FE329F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0180" y="6400801"/>
            <a:ext cx="3429000" cy="75565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20180" y="817033"/>
            <a:ext cx="34290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0180" y="7156452"/>
            <a:ext cx="34290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D2C2-245B-4191-8F04-E6D984CB8E1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vmlDrawing" Target="../drawings/vmlDrawing4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 noChangeAspect="1"/>
          </p:cNvGrpSpPr>
          <p:nvPr/>
        </p:nvGrpSpPr>
        <p:grpSpPr bwMode="auto">
          <a:xfrm>
            <a:off x="3982641" y="6684434"/>
            <a:ext cx="1732359" cy="2459567"/>
            <a:chOff x="0" y="0"/>
            <a:chExt cx="3638" cy="1914"/>
          </a:xfrm>
        </p:grpSpPr>
        <p:pic>
          <p:nvPicPr>
            <p:cNvPr id="1036" name="Picture 4" descr="index_07"/>
            <p:cNvPicPr>
              <a:picLocks noChangeAspect="1" noChangeArrowheads="1"/>
            </p:cNvPicPr>
            <p:nvPr userDrawn="1"/>
          </p:nvPicPr>
          <p:blipFill>
            <a:blip r:embed="rId14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0"/>
              <a:ext cx="2402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5" descr="index_15"/>
            <p:cNvPicPr>
              <a:picLocks noChangeAspect="1" noChangeArrowheads="1"/>
            </p:cNvPicPr>
            <p:nvPr userDrawn="1"/>
          </p:nvPicPr>
          <p:blipFill>
            <a:blip r:embed="rId15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463"/>
              <a:ext cx="240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6" descr="index_17"/>
            <p:cNvPicPr>
              <a:picLocks noChangeAspect="1" noChangeArrowheads="1"/>
            </p:cNvPicPr>
            <p:nvPr userDrawn="1"/>
          </p:nvPicPr>
          <p:blipFill>
            <a:blip r:embed="rId16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4"/>
              <a:ext cx="1257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7" descr="index_18"/>
            <p:cNvPicPr>
              <a:picLocks noChangeAspect="1" noChangeArrowheads="1"/>
            </p:cNvPicPr>
            <p:nvPr userDrawn="1"/>
          </p:nvPicPr>
          <p:blipFill>
            <a:blip r:embed="rId17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" y="644"/>
              <a:ext cx="2402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4438055" y="2266952"/>
          <a:ext cx="1237258" cy="89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18" imgW="1962150" imgH="666750" progId="Paint.Picture">
                  <p:embed/>
                </p:oleObj>
              </mc:Choice>
              <mc:Fallback>
                <p:oleObj r:id="rId18" imgW="1962150" imgH="666750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055" y="2266952"/>
                        <a:ext cx="1237258" cy="895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4433094" y="3323167"/>
            <a:ext cx="1281907" cy="7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b="1" dirty="0">
                <a:solidFill>
                  <a:srgbClr val="C888C2"/>
                </a:solidFill>
              </a:rPr>
              <a:t>Tsinghua University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b="1" dirty="0">
                <a:solidFill>
                  <a:srgbClr val="C888C2"/>
                </a:solidFill>
              </a:rPr>
              <a:t>Beijing, P.R. China</a:t>
            </a:r>
          </a:p>
          <a:p>
            <a:pPr eaLnBrk="1" hangingPunct="1"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b="1" dirty="0">
                <a:solidFill>
                  <a:srgbClr val="C888C2"/>
                </a:solidFill>
              </a:rPr>
              <a:t>100084</a:t>
            </a:r>
          </a:p>
        </p:txBody>
      </p:sp>
      <p:sp>
        <p:nvSpPr>
          <p:cNvPr id="1029" name="Line 10"/>
          <p:cNvSpPr>
            <a:spLocks noChangeShapeType="1"/>
          </p:cNvSpPr>
          <p:nvPr/>
        </p:nvSpPr>
        <p:spPr bwMode="auto">
          <a:xfrm>
            <a:off x="4387453" y="1422400"/>
            <a:ext cx="0" cy="599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auto">
          <a:xfrm>
            <a:off x="292696" y="5245100"/>
            <a:ext cx="5143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7555" y="162984"/>
            <a:ext cx="4714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body" idx="9"/>
          </p:nvPr>
        </p:nvSpPr>
        <p:spPr bwMode="auto">
          <a:xfrm>
            <a:off x="437555" y="2332568"/>
            <a:ext cx="3724672" cy="588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5750" y="8331200"/>
            <a:ext cx="13335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050" b="1">
                <a:solidFill>
                  <a:srgbClr val="0000CC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52625" y="8331200"/>
            <a:ext cx="180975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75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50" y="8331200"/>
            <a:ext cx="13335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75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CE9939-ECB3-444B-AB09-5E3CC10C492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430" indent="-26098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1950">
          <a:solidFill>
            <a:schemeClr val="tx1"/>
          </a:solidFill>
          <a:latin typeface="+mn-lt"/>
          <a:ea typeface="+mn-ea"/>
        </a:defRPr>
      </a:lvl2pPr>
      <a:lvl3pPr marL="740410" indent="-22034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1725">
          <a:solidFill>
            <a:schemeClr val="tx1"/>
          </a:solidFill>
          <a:latin typeface="+mn-lt"/>
          <a:ea typeface="+mn-ea"/>
        </a:defRPr>
      </a:lvl3pPr>
      <a:lvl4pPr marL="961390" indent="-21907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4pPr>
      <a:lvl5pPr marL="11995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5pPr>
      <a:lvl6pPr marL="15424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6pPr>
      <a:lvl7pPr marL="18853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7pPr>
      <a:lvl8pPr marL="22282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8pPr>
      <a:lvl9pPr marL="25711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1" y="0"/>
          <a:ext cx="1454679" cy="60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r:id="rId19" imgW="1962150" imgH="666750" progId="Paint.Picture">
                  <p:embed/>
                </p:oleObj>
              </mc:Choice>
              <mc:Fallback>
                <p:oleObj r:id="rId19" imgW="1962150" imgH="666750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454679" cy="600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557478" y="416772"/>
            <a:ext cx="1395016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050" b="1">
                <a:solidFill>
                  <a:srgbClr val="C888C2"/>
                </a:solidFill>
                <a:latin typeface="Verdana" panose="020B0604030504040204" pitchFamily="34" charset="0"/>
              </a:rPr>
              <a:t>Tsinghua University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7555" y="151554"/>
            <a:ext cx="4714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body" idx="9"/>
          </p:nvPr>
        </p:nvSpPr>
        <p:spPr bwMode="auto">
          <a:xfrm>
            <a:off x="285750" y="2292351"/>
            <a:ext cx="5143500" cy="58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52625" y="8331200"/>
            <a:ext cx="180975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75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50" y="8331200"/>
            <a:ext cx="13335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75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0ECDD86-D5C8-4C1E-BF31-42F0BC862CE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430" indent="-26098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1950">
          <a:solidFill>
            <a:schemeClr val="tx1"/>
          </a:solidFill>
          <a:latin typeface="+mn-lt"/>
          <a:ea typeface="+mn-ea"/>
        </a:defRPr>
      </a:lvl2pPr>
      <a:lvl3pPr marL="740410" indent="-22034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l"/>
        <a:defRPr sz="1725">
          <a:solidFill>
            <a:schemeClr val="tx1"/>
          </a:solidFill>
          <a:latin typeface="+mn-lt"/>
          <a:ea typeface="+mn-ea"/>
        </a:defRPr>
      </a:lvl3pPr>
      <a:lvl4pPr marL="961390" indent="-21907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4pPr>
      <a:lvl5pPr marL="11995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5pPr>
      <a:lvl6pPr marL="15424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6pPr>
      <a:lvl7pPr marL="18853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7pPr>
      <a:lvl8pPr marL="22282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8pPr>
      <a:lvl9pPr marL="2571115" indent="-236855" algn="l" rtl="0" eaLnBrk="0" fontAlgn="base" hangingPunct="0">
        <a:spcBef>
          <a:spcPct val="15000"/>
        </a:spcBef>
        <a:spcAft>
          <a:spcPct val="0"/>
        </a:spcAft>
        <a:buClr>
          <a:srgbClr val="C888C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>
            <a:fillRect/>
          </a:stretch>
        </p:blipFill>
        <p:spPr>
          <a:xfrm>
            <a:off x="0" y="8568690"/>
            <a:ext cx="5715000" cy="575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"/>
          <a:stretch>
            <a:fillRect/>
          </a:stretch>
        </p:blipFill>
        <p:spPr>
          <a:xfrm>
            <a:off x="635" y="8406765"/>
            <a:ext cx="5714365" cy="441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" y="8739505"/>
            <a:ext cx="1643380" cy="33083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837815" y="8721090"/>
            <a:ext cx="17843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r>
              <a:rPr lang="en-US" altLang="zh-CN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sym typeface="+mn-ea"/>
              </a:rPr>
              <a:t> </a:t>
            </a:r>
            <a:r>
              <a:rPr lang="en-US" altLang="zh-CN" sz="1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2020</a:t>
            </a:r>
            <a:r>
              <a:rPr lang="zh-CN" altLang="en-US" sz="1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1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1400" b="1"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月</a:t>
            </a:r>
          </a:p>
        </p:txBody>
      </p:sp>
      <p:graphicFrame>
        <p:nvGraphicFramePr>
          <p:cNvPr id="6" name="对象 5"/>
          <p:cNvGraphicFramePr/>
          <p:nvPr userDrawn="1"/>
        </p:nvGraphicFramePr>
        <p:xfrm>
          <a:off x="0" y="0"/>
          <a:ext cx="114427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18" imgW="15570200" imgH="10985500" progId="Photoshop.Image.7">
                  <p:embed/>
                </p:oleObj>
              </mc:Choice>
              <mc:Fallback>
                <p:oleObj r:id="rId18" imgW="15570200" imgH="10985500" progId="Photoshop.Image.7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144270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4A7B79-E6C9-4C60-ACE4-B3EEB9ACAD0B}"/>
              </a:ext>
            </a:extLst>
          </p:cNvPr>
          <p:cNvSpPr/>
          <p:nvPr/>
        </p:nvSpPr>
        <p:spPr>
          <a:xfrm>
            <a:off x="3289548" y="8748464"/>
            <a:ext cx="1008112" cy="288032"/>
          </a:xfrm>
          <a:prstGeom prst="rect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A39C68-CBC2-4517-9550-4EF05FF788D8}"/>
              </a:ext>
            </a:extLst>
          </p:cNvPr>
          <p:cNvSpPr/>
          <p:nvPr/>
        </p:nvSpPr>
        <p:spPr>
          <a:xfrm>
            <a:off x="0" y="0"/>
            <a:ext cx="1345332" cy="8995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DBE4C-D966-458B-A72D-E7596F2D2CA0}"/>
              </a:ext>
            </a:extLst>
          </p:cNvPr>
          <p:cNvSpPr txBox="1"/>
          <p:nvPr/>
        </p:nvSpPr>
        <p:spPr>
          <a:xfrm>
            <a:off x="2461456" y="87078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" y="0"/>
            <a:ext cx="5715000" cy="84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6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4A7B79-E6C9-4C60-ACE4-B3EEB9ACAD0B}"/>
              </a:ext>
            </a:extLst>
          </p:cNvPr>
          <p:cNvSpPr/>
          <p:nvPr/>
        </p:nvSpPr>
        <p:spPr>
          <a:xfrm>
            <a:off x="3289548" y="8748464"/>
            <a:ext cx="1008112" cy="288032"/>
          </a:xfrm>
          <a:prstGeom prst="rect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A39C68-CBC2-4517-9550-4EF05FF788D8}"/>
              </a:ext>
            </a:extLst>
          </p:cNvPr>
          <p:cNvSpPr/>
          <p:nvPr/>
        </p:nvSpPr>
        <p:spPr>
          <a:xfrm>
            <a:off x="0" y="0"/>
            <a:ext cx="1345332" cy="8995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DBE4C-D966-458B-A72D-E7596F2D2CA0}"/>
              </a:ext>
            </a:extLst>
          </p:cNvPr>
          <p:cNvSpPr txBox="1"/>
          <p:nvPr/>
        </p:nvSpPr>
        <p:spPr>
          <a:xfrm>
            <a:off x="2461456" y="87078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83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0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4A7B79-E6C9-4C60-ACE4-B3EEB9ACAD0B}"/>
              </a:ext>
            </a:extLst>
          </p:cNvPr>
          <p:cNvSpPr/>
          <p:nvPr/>
        </p:nvSpPr>
        <p:spPr>
          <a:xfrm>
            <a:off x="3289548" y="8748464"/>
            <a:ext cx="1008112" cy="288032"/>
          </a:xfrm>
          <a:prstGeom prst="rect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A39C68-CBC2-4517-9550-4EF05FF788D8}"/>
              </a:ext>
            </a:extLst>
          </p:cNvPr>
          <p:cNvSpPr/>
          <p:nvPr/>
        </p:nvSpPr>
        <p:spPr>
          <a:xfrm>
            <a:off x="0" y="0"/>
            <a:ext cx="1345332" cy="8995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DBE4C-D966-458B-A72D-E7596F2D2CA0}"/>
              </a:ext>
            </a:extLst>
          </p:cNvPr>
          <p:cNvSpPr txBox="1"/>
          <p:nvPr/>
        </p:nvSpPr>
        <p:spPr>
          <a:xfrm>
            <a:off x="2461456" y="87078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4"/>
            <a:ext cx="5715000" cy="83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9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4A7B79-E6C9-4C60-ACE4-B3EEB9ACAD0B}"/>
              </a:ext>
            </a:extLst>
          </p:cNvPr>
          <p:cNvSpPr/>
          <p:nvPr/>
        </p:nvSpPr>
        <p:spPr>
          <a:xfrm>
            <a:off x="3289548" y="8748464"/>
            <a:ext cx="1008112" cy="288032"/>
          </a:xfrm>
          <a:prstGeom prst="rect">
            <a:avLst/>
          </a:prstGeom>
          <a:solidFill>
            <a:srgbClr val="5E3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A39C68-CBC2-4517-9550-4EF05FF788D8}"/>
              </a:ext>
            </a:extLst>
          </p:cNvPr>
          <p:cNvSpPr/>
          <p:nvPr/>
        </p:nvSpPr>
        <p:spPr>
          <a:xfrm>
            <a:off x="0" y="0"/>
            <a:ext cx="1345332" cy="8995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DDBE4C-D966-458B-A72D-E7596F2D2CA0}"/>
              </a:ext>
            </a:extLst>
          </p:cNvPr>
          <p:cNvSpPr txBox="1"/>
          <p:nvPr/>
        </p:nvSpPr>
        <p:spPr>
          <a:xfrm>
            <a:off x="2461456" y="87078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solidFill>
                  <a:srgbClr val="BF9D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471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plet">
  <a:themeElements>
    <a:clrScheme name="1_Templet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Temple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plet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et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et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plet">
  <a:themeElements>
    <a:clrScheme name="2_Templet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Templet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emplet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mplet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mplet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plet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150</TotalTime>
  <Words>16</Words>
  <Application>Microsoft Office PowerPoint</Application>
  <PresentationFormat>全屏显示(16:10)</PresentationFormat>
  <Paragraphs>4</Paragraphs>
  <Slides>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20" baseType="lpstr">
      <vt:lpstr>Gulim</vt:lpstr>
      <vt:lpstr>等线</vt:lpstr>
      <vt:lpstr>等线 Light</vt:lpstr>
      <vt:lpstr>黑体</vt:lpstr>
      <vt:lpstr>宋体</vt:lpstr>
      <vt:lpstr>Arial</vt:lpstr>
      <vt:lpstr>Calibri</vt:lpstr>
      <vt:lpstr>Calibri Light</vt:lpstr>
      <vt:lpstr>Times New Roman</vt:lpstr>
      <vt:lpstr>Verdana</vt:lpstr>
      <vt:lpstr>Wingdings</vt:lpstr>
      <vt:lpstr>1_Templet</vt:lpstr>
      <vt:lpstr>2_Templet</vt:lpstr>
      <vt:lpstr>3_Templet</vt:lpstr>
      <vt:lpstr>Paintbrush Picture</vt:lpstr>
      <vt:lpstr>Photoshop.Image.7</vt:lpstr>
      <vt:lpstr>PowerPoint 演示文稿</vt:lpstr>
      <vt:lpstr>PowerPoint 演示文稿</vt:lpstr>
      <vt:lpstr>PowerPoint 演示文稿</vt:lpstr>
      <vt:lpstr>PowerPoint 演示文稿</vt:lpstr>
    </vt:vector>
  </TitlesOfParts>
  <Company>TUMED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Shi Qing-yu</dc:creator>
  <cp:lastModifiedBy>admin</cp:lastModifiedBy>
  <cp:revision>141</cp:revision>
  <dcterms:created xsi:type="dcterms:W3CDTF">2005-10-09T12:38:00Z</dcterms:created>
  <dcterms:modified xsi:type="dcterms:W3CDTF">2023-04-24T03:48:05Z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