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2" r:id="rId4"/>
    <p:sldId id="259" r:id="rId5"/>
    <p:sldId id="263" r:id="rId6"/>
    <p:sldId id="264" r:id="rId7"/>
  </p:sldIdLst>
  <p:sldSz cx="6858000" cy="9906000" type="A4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开学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6858000" cy="9902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3.8.18-尺寸文件都是诈骗交通安全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6858000" cy="99294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3.8.18-尺寸文件都是诈骗交通安全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6858000" cy="99294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3.8.18-尺寸文件都是诈骗交通安全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6858000" cy="99294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消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6858000" cy="99028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GI4NjI5OTBmMDM1ODFlMDkzNDFlZTFiMWNhZWU5ZTMifQ=="/>
  <p:tag name="KSO_WPP_MARK_KEY" val="0daa5c8d-7ba8-448d-823a-539cb20030e7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WPS 演示</Application>
  <PresentationFormat>A4 纸张(210x297 毫米)</PresentationFormat>
  <Paragraphs>0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Arial Unicode MS</vt:lpstr>
      <vt:lpstr>等线 Light</vt:lpstr>
      <vt:lpstr>Calibri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</dc:creator>
  <cp:lastModifiedBy>刘金玲</cp:lastModifiedBy>
  <cp:revision>19</cp:revision>
  <dcterms:created xsi:type="dcterms:W3CDTF">2023-06-02T07:39:00Z</dcterms:created>
  <dcterms:modified xsi:type="dcterms:W3CDTF">2023-08-18T08:27:36Z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070E0AC565F04BB3A269929EFD8BA150_12</vt:lpwstr>
  </property>
  <property fmtid="{D5CDD505-2E9C-101B-9397-08002B2CF9AE}" pid="3" name="KSOProductBuildVer">
    <vt:lpwstr>2052-11.1.0.14309</vt:lpwstr>
  </property>
</Properties>
</file>