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0" r:id="rId2"/>
    <p:sldMasterId id="2147483677" r:id="rId3"/>
  </p:sldMasterIdLst>
  <p:notesMasterIdLst>
    <p:notesMasterId r:id="rId8"/>
  </p:notesMasterIdLst>
  <p:sldIdLst>
    <p:sldId id="473" r:id="rId4"/>
    <p:sldId id="474" r:id="rId5"/>
    <p:sldId id="475" r:id="rId6"/>
    <p:sldId id="472" r:id="rId7"/>
  </p:sldIdLst>
  <p:sldSz cx="5715000" cy="9144000" type="screen16x1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430">
          <p15:clr>
            <a:srgbClr val="A4A3A4"/>
          </p15:clr>
        </p15:guide>
        <p15:guide id="2" pos="1800">
          <p15:clr>
            <a:srgbClr val="A4A3A4"/>
          </p15:clr>
        </p15:guide>
        <p15:guide id="3" orient="horz" pos="3371">
          <p15:clr>
            <a:srgbClr val="A4A3A4"/>
          </p15:clr>
        </p15:guide>
        <p15:guide id="4" orient="horz" pos="37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A33D"/>
    <a:srgbClr val="E6E6E6"/>
    <a:srgbClr val="EBA23C"/>
    <a:srgbClr val="EBA840"/>
    <a:srgbClr val="76BFE2"/>
    <a:srgbClr val="D8E2EE"/>
    <a:srgbClr val="67C0E1"/>
    <a:srgbClr val="513023"/>
    <a:srgbClr val="E8DED2"/>
    <a:srgbClr val="C7D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82" d="100"/>
          <a:sy n="82" d="100"/>
        </p:scale>
        <p:origin x="2610" y="57"/>
      </p:cViewPr>
      <p:guideLst>
        <p:guide orient="horz" pos="5430"/>
        <p:guide pos="1800"/>
        <p:guide orient="horz" pos="3371"/>
        <p:guide orient="horz" pos="37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2357438" y="685800"/>
            <a:ext cx="21431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Tx/>
              <a:buNone/>
              <a:defRPr sz="1200"/>
            </a:lvl1pPr>
          </a:lstStyle>
          <a:p>
            <a:pPr>
              <a:defRPr/>
            </a:pPr>
            <a:fld id="{3AFA7669-DD0B-4E13-B782-7CAD7EC96BF9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28625" y="2840568"/>
            <a:ext cx="4857750" cy="196003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57250" y="5181600"/>
            <a:ext cx="40005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C29D7-8298-4528-B64E-F6CC56338E8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6BE57-448C-4F59-8E05-74795EDA4F1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143375" y="162985"/>
            <a:ext cx="1285875" cy="8011583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85750" y="162985"/>
            <a:ext cx="3762375" cy="8011583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E1C70-91AD-41D4-BFA9-0167A40098F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28625" y="2840568"/>
            <a:ext cx="4857750" cy="196003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57250" y="5181600"/>
            <a:ext cx="40005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0D58C-4FF9-4ADD-961E-54E348D1840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EE68E-C0EA-48E6-9F33-B25D93E2189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1446" y="5875867"/>
            <a:ext cx="4857750" cy="1816100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1446" y="3875618"/>
            <a:ext cx="4857750" cy="2000249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0816A-9F52-4128-AD8A-889FFE1EE61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85750" y="2292351"/>
            <a:ext cx="2524125" cy="588221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905125" y="2292351"/>
            <a:ext cx="2524125" cy="588221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433AE-3ADA-4AE4-8ECF-309CD2DA6FF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5750" y="366184"/>
            <a:ext cx="51435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85750" y="2046817"/>
            <a:ext cx="2525118" cy="85301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85750" y="2899833"/>
            <a:ext cx="2525118" cy="526838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2903141" y="2046817"/>
            <a:ext cx="2526109" cy="85301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2903141" y="2899833"/>
            <a:ext cx="2526109" cy="526838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Footer Placeholder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0A7A1-D4E7-46A4-A903-0D4F577F9AB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BCD63-C769-45B7-A5F7-975D6C4A3CD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6F0CD-5535-48A6-8015-17354C43A43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5750" y="364067"/>
            <a:ext cx="1880196" cy="154940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34407" y="364068"/>
            <a:ext cx="3194844" cy="780415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85750" y="1913468"/>
            <a:ext cx="1880196" cy="6254751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EEB8E-AF48-43D5-9E8F-08B02B5F9D0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2516E-7487-418B-9FA2-11AE374381D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20180" y="6400801"/>
            <a:ext cx="3429000" cy="755651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120180" y="817033"/>
            <a:ext cx="3429000" cy="54864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20180" y="7156452"/>
            <a:ext cx="3429000" cy="107314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12FA0-0402-4185-B3E1-692BCC992FD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0B4F2-33D5-49E7-9130-1FCB061EC13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143375" y="162985"/>
            <a:ext cx="1285875" cy="8011583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85750" y="162985"/>
            <a:ext cx="3762375" cy="8011583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C2018-933B-4BC2-9E17-10A1AEAAA81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2"/>
          <p:cNvGraphicFramePr>
            <a:graphicFrameLocks noChangeAspect="1"/>
          </p:cNvGraphicFramePr>
          <p:nvPr/>
        </p:nvGraphicFramePr>
        <p:xfrm>
          <a:off x="0" y="0"/>
          <a:ext cx="1327547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4" r:id="rId3" imgW="1962150" imgH="666750" progId="Paint.Picture">
                  <p:embed/>
                </p:oleObj>
              </mc:Choice>
              <mc:Fallback>
                <p:oleObj r:id="rId3" imgW="1962150" imgH="666750" progId="Paint.Picture">
                  <p:embed/>
                  <p:pic>
                    <p:nvPicPr>
                      <p:cNvPr id="0" name="图片 409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327547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472282" y="732367"/>
            <a:ext cx="1395016" cy="4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en-US" altLang="zh-CN" sz="1050" b="1">
                <a:solidFill>
                  <a:srgbClr val="C888C2"/>
                </a:solidFill>
                <a:latin typeface="Verdana" panose="020B0604030504040204" pitchFamily="34" charset="0"/>
              </a:rPr>
              <a:t>Tsinghua University</a:t>
            </a:r>
          </a:p>
        </p:txBody>
      </p:sp>
      <p:sp>
        <p:nvSpPr>
          <p:cNvPr id="6" name="Line 14"/>
          <p:cNvSpPr>
            <a:spLocks noChangeShapeType="1"/>
          </p:cNvSpPr>
          <p:nvPr/>
        </p:nvSpPr>
        <p:spPr bwMode="auto">
          <a:xfrm>
            <a:off x="278805" y="2076451"/>
            <a:ext cx="51435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625" y="812800"/>
            <a:ext cx="4857750" cy="15240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428625" y="2641600"/>
            <a:ext cx="4857750" cy="5486400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428625" y="8331200"/>
            <a:ext cx="1190625" cy="609600"/>
          </a:xfrm>
          <a:prstGeom prst="rect">
            <a:avLst/>
          </a:prstGeom>
        </p:spPr>
        <p:txBody>
          <a:bodyPr/>
          <a:lstStyle>
            <a:lvl1pPr eaLnBrk="1" hangingPunct="1">
              <a:buFontTx/>
              <a:buNone/>
              <a:defRPr>
                <a:latin typeface="Arial" panose="020B0604020202020204" pitchFamily="34" charset="0"/>
                <a:ea typeface="黑体" panose="0201060906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095750" y="8331200"/>
            <a:ext cx="1190625" cy="609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AA823-B57A-41BC-B2F6-2AEA2FC8CB1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27547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472282" y="732367"/>
            <a:ext cx="1395016" cy="4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en-US" altLang="zh-CN" sz="1050" b="1">
                <a:solidFill>
                  <a:srgbClr val="C888C2"/>
                </a:solidFill>
                <a:latin typeface="Verdana" panose="020B0604030504040204" pitchFamily="34" charset="0"/>
              </a:rPr>
              <a:t>Tsinghua University</a:t>
            </a:r>
          </a:p>
        </p:txBody>
      </p:sp>
      <p:sp>
        <p:nvSpPr>
          <p:cNvPr id="8" name="Line 14"/>
          <p:cNvSpPr>
            <a:spLocks noChangeShapeType="1"/>
          </p:cNvSpPr>
          <p:nvPr/>
        </p:nvSpPr>
        <p:spPr bwMode="auto">
          <a:xfrm>
            <a:off x="278805" y="2076451"/>
            <a:ext cx="51435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6250" y="508000"/>
            <a:ext cx="4857750" cy="14224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76250" y="2235200"/>
            <a:ext cx="2357438" cy="5892800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2928938" y="2235200"/>
            <a:ext cx="2357438" cy="2844800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2928938" y="5283200"/>
            <a:ext cx="2357438" cy="2844800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9" name="日期占位符 5"/>
          <p:cNvSpPr>
            <a:spLocks noGrp="1"/>
          </p:cNvSpPr>
          <p:nvPr>
            <p:ph type="dt" sz="half" idx="10"/>
          </p:nvPr>
        </p:nvSpPr>
        <p:spPr>
          <a:xfrm>
            <a:off x="428625" y="8331200"/>
            <a:ext cx="1428750" cy="609600"/>
          </a:xfrm>
        </p:spPr>
        <p:txBody>
          <a:bodyPr/>
          <a:lstStyle>
            <a:lvl1pPr eaLnBrk="1" latinLnBrk="1" hangingPunct="1">
              <a:buFontTx/>
              <a:buNone/>
              <a:defRPr kumimoji="1" sz="105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ko-KR"/>
              <a:t>© 2004 </a:t>
            </a:r>
            <a:r>
              <a:rPr lang="zh-CN" altLang="en-US"/>
              <a:t>金工教研室</a:t>
            </a:r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 kumimoji="1" sz="1050" b="1">
                <a:latin typeface="Times New Roman" panose="02020603050405020304" pitchFamily="18" charset="0"/>
                <a:ea typeface="Gulim" panose="020B0600000101010101" pitchFamily="34" charset="-127"/>
              </a:defRPr>
            </a:lvl1pPr>
          </a:lstStyle>
          <a:p>
            <a:pPr>
              <a:defRPr/>
            </a:pPr>
            <a:r>
              <a:rPr lang="zh-CN" altLang="en-US"/>
              <a:t>机械制造基础</a:t>
            </a:r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 kumimoji="1" sz="1050">
                <a:latin typeface="Times New Roman" panose="02020603050405020304" pitchFamily="18" charset="0"/>
                <a:ea typeface="Gulim" panose="020B0600000101010101" pitchFamily="34" charset="-127"/>
              </a:defRPr>
            </a:lvl1pPr>
          </a:lstStyle>
          <a:p>
            <a:pPr>
              <a:defRPr/>
            </a:pPr>
            <a:fld id="{DB9710DB-18D5-4757-93D9-D69DDBB5E6D7}" type="slidenum">
              <a:rPr lang="ko-KR" altLang="en-US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hart" preserve="1">
  <p:cSld name="标题，文本与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27547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472282" y="732367"/>
            <a:ext cx="1395016" cy="4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en-US" altLang="zh-CN" sz="1050" b="1">
                <a:solidFill>
                  <a:srgbClr val="C888C2"/>
                </a:solidFill>
                <a:latin typeface="Verdana" panose="020B0604030504040204" pitchFamily="34" charset="0"/>
              </a:rPr>
              <a:t>Tsinghua University</a:t>
            </a:r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278805" y="2076451"/>
            <a:ext cx="51435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6250" y="508000"/>
            <a:ext cx="4857750" cy="14224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76250" y="2235200"/>
            <a:ext cx="2357438" cy="5892800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图表占位符 3"/>
          <p:cNvSpPr>
            <a:spLocks noGrp="1"/>
          </p:cNvSpPr>
          <p:nvPr>
            <p:ph type="chart" sz="half" idx="2"/>
          </p:nvPr>
        </p:nvSpPr>
        <p:spPr>
          <a:xfrm>
            <a:off x="2928938" y="2235200"/>
            <a:ext cx="2357438" cy="5892800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8" name="日期占位符 4"/>
          <p:cNvSpPr>
            <a:spLocks noGrp="1"/>
          </p:cNvSpPr>
          <p:nvPr>
            <p:ph type="dt" sz="half" idx="10"/>
          </p:nvPr>
        </p:nvSpPr>
        <p:spPr>
          <a:xfrm>
            <a:off x="428625" y="8331200"/>
            <a:ext cx="1428750" cy="609600"/>
          </a:xfrm>
        </p:spPr>
        <p:txBody>
          <a:bodyPr/>
          <a:lstStyle>
            <a:lvl1pPr eaLnBrk="1" latinLnBrk="1" hangingPunct="1">
              <a:buFontTx/>
              <a:buNone/>
              <a:defRPr kumimoji="1" sz="105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ko-KR"/>
              <a:t>© 2004 </a:t>
            </a:r>
            <a:r>
              <a:rPr lang="zh-CN" altLang="en-US"/>
              <a:t>金工教研室</a:t>
            </a:r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 kumimoji="1" sz="1050" b="1">
                <a:latin typeface="Times New Roman" panose="02020603050405020304" pitchFamily="18" charset="0"/>
                <a:ea typeface="Gulim" panose="020B0600000101010101" pitchFamily="34" charset="-127"/>
              </a:defRPr>
            </a:lvl1pPr>
          </a:lstStyle>
          <a:p>
            <a:pPr>
              <a:defRPr/>
            </a:pPr>
            <a:r>
              <a:rPr lang="zh-CN" altLang="en-US"/>
              <a:t>机械制造基础</a:t>
            </a:r>
          </a:p>
        </p:txBody>
      </p:sp>
      <p:sp>
        <p:nvSpPr>
          <p:cNvPr id="10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 kumimoji="1" sz="1050">
                <a:latin typeface="Times New Roman" panose="02020603050405020304" pitchFamily="18" charset="0"/>
                <a:ea typeface="Gulim" panose="020B0600000101010101" pitchFamily="34" charset="-127"/>
              </a:defRPr>
            </a:lvl1pPr>
          </a:lstStyle>
          <a:p>
            <a:pPr>
              <a:defRPr/>
            </a:pPr>
            <a:fld id="{D3D9F6D5-52E2-48F6-9668-6FF4399CF547}" type="slidenum">
              <a:rPr lang="ko-KR" altLang="en-US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27547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472282" y="732367"/>
            <a:ext cx="1395016" cy="4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en-US" altLang="zh-CN" sz="1050" b="1">
                <a:solidFill>
                  <a:srgbClr val="C888C2"/>
                </a:solidFill>
                <a:latin typeface="Verdana" panose="020B0604030504040204" pitchFamily="34" charset="0"/>
              </a:rPr>
              <a:t>Tsinghua University</a:t>
            </a:r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278805" y="2076451"/>
            <a:ext cx="51435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6250" y="508000"/>
            <a:ext cx="4857750" cy="14224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76250" y="2235200"/>
            <a:ext cx="2357438" cy="5892800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928938" y="2235200"/>
            <a:ext cx="2357438" cy="5892800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8" name="日期占位符 4"/>
          <p:cNvSpPr>
            <a:spLocks noGrp="1"/>
          </p:cNvSpPr>
          <p:nvPr>
            <p:ph type="dt" sz="half" idx="10"/>
          </p:nvPr>
        </p:nvSpPr>
        <p:spPr>
          <a:xfrm>
            <a:off x="428625" y="8331200"/>
            <a:ext cx="1428750" cy="609600"/>
          </a:xfrm>
        </p:spPr>
        <p:txBody>
          <a:bodyPr/>
          <a:lstStyle>
            <a:lvl1pPr eaLnBrk="1" latinLnBrk="1" hangingPunct="1">
              <a:buFontTx/>
              <a:buNone/>
              <a:defRPr kumimoji="1" sz="105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ko-KR"/>
              <a:t>© 2004 </a:t>
            </a:r>
            <a:r>
              <a:rPr lang="zh-CN" altLang="en-US"/>
              <a:t>金工教研室</a:t>
            </a:r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 kumimoji="1" sz="1050" b="1">
                <a:latin typeface="Times New Roman" panose="02020603050405020304" pitchFamily="18" charset="0"/>
                <a:ea typeface="Gulim" panose="020B0600000101010101" pitchFamily="34" charset="-127"/>
              </a:defRPr>
            </a:lvl1pPr>
          </a:lstStyle>
          <a:p>
            <a:pPr>
              <a:defRPr/>
            </a:pPr>
            <a:r>
              <a:rPr lang="zh-CN" altLang="en-US"/>
              <a:t>机械制造基础</a:t>
            </a:r>
          </a:p>
        </p:txBody>
      </p:sp>
      <p:sp>
        <p:nvSpPr>
          <p:cNvPr id="10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 kumimoji="1" sz="1050">
                <a:latin typeface="Times New Roman" panose="02020603050405020304" pitchFamily="18" charset="0"/>
                <a:ea typeface="Gulim" panose="020B0600000101010101" pitchFamily="34" charset="-127"/>
              </a:defRPr>
            </a:lvl1pPr>
          </a:lstStyle>
          <a:p>
            <a:pPr>
              <a:defRPr/>
            </a:pPr>
            <a:fld id="{F49333C5-8FE2-4BEF-B06E-EE8C946F1B23}" type="slidenum">
              <a:rPr lang="ko-KR" altLang="en-US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27547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472282" y="732367"/>
            <a:ext cx="1395016" cy="4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en-US" altLang="zh-CN" sz="1050" b="1">
                <a:solidFill>
                  <a:srgbClr val="C888C2"/>
                </a:solidFill>
                <a:latin typeface="Verdana" panose="020B0604030504040204" pitchFamily="34" charset="0"/>
              </a:rPr>
              <a:t>Tsinghua University</a:t>
            </a:r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>
            <a:off x="278805" y="2076451"/>
            <a:ext cx="51435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0"/>
          </a:p>
        </p:txBody>
      </p:sp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476250" y="508000"/>
            <a:ext cx="4857750" cy="14224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76250" y="2235200"/>
            <a:ext cx="2357438" cy="2844800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2928938" y="2235200"/>
            <a:ext cx="2357438" cy="2844800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76250" y="5283200"/>
            <a:ext cx="2357438" cy="2844800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2928938" y="5283200"/>
            <a:ext cx="2357438" cy="2844800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10" name="日期占位符 6"/>
          <p:cNvSpPr>
            <a:spLocks noGrp="1"/>
          </p:cNvSpPr>
          <p:nvPr>
            <p:ph type="dt" sz="half" idx="10"/>
          </p:nvPr>
        </p:nvSpPr>
        <p:spPr>
          <a:xfrm>
            <a:off x="428625" y="8331200"/>
            <a:ext cx="1428750" cy="609600"/>
          </a:xfrm>
        </p:spPr>
        <p:txBody>
          <a:bodyPr/>
          <a:lstStyle>
            <a:lvl1pPr eaLnBrk="1" latinLnBrk="1" hangingPunct="1">
              <a:buFontTx/>
              <a:buNone/>
              <a:defRPr kumimoji="1" sz="105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ko-KR"/>
              <a:t>© 2004 </a:t>
            </a:r>
            <a:r>
              <a:rPr lang="zh-CN" altLang="en-US"/>
              <a:t>金工教研室</a:t>
            </a:r>
          </a:p>
        </p:txBody>
      </p:sp>
      <p:sp>
        <p:nvSpPr>
          <p:cNvPr id="11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 kumimoji="1" sz="1050" b="1">
                <a:latin typeface="Times New Roman" panose="02020603050405020304" pitchFamily="18" charset="0"/>
                <a:ea typeface="Gulim" panose="020B0600000101010101" pitchFamily="34" charset="-127"/>
              </a:defRPr>
            </a:lvl1pPr>
          </a:lstStyle>
          <a:p>
            <a:pPr>
              <a:defRPr/>
            </a:pPr>
            <a:r>
              <a:rPr lang="zh-CN" altLang="en-US"/>
              <a:t>机械制造基础</a:t>
            </a:r>
          </a:p>
        </p:txBody>
      </p:sp>
      <p:sp>
        <p:nvSpPr>
          <p:cNvPr id="12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 kumimoji="1" sz="1050">
                <a:latin typeface="Times New Roman" panose="02020603050405020304" pitchFamily="18" charset="0"/>
                <a:ea typeface="Gulim" panose="020B0600000101010101" pitchFamily="34" charset="-127"/>
              </a:defRPr>
            </a:lvl1pPr>
          </a:lstStyle>
          <a:p>
            <a:pPr>
              <a:defRPr/>
            </a:pPr>
            <a:fld id="{1F606E15-F12D-4304-B933-E0ADD81E4C6F}" type="slidenum">
              <a:rPr lang="ko-KR" altLang="en-US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1446" y="5875867"/>
            <a:ext cx="4857750" cy="1816100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1446" y="3875618"/>
            <a:ext cx="4857750" cy="2000249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5281D-5DC6-423B-A424-F79092279FB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06" y="486836"/>
            <a:ext cx="4929188" cy="176741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906" y="2434167"/>
            <a:ext cx="4929188" cy="5801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2906" y="8475136"/>
            <a:ext cx="1285875" cy="48683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3094" y="8475136"/>
            <a:ext cx="1928813" cy="4868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6219" y="8475136"/>
            <a:ext cx="1285875" cy="4868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C0EE68E-C0EA-48E6-9F33-B25D93E21894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930" y="2279653"/>
            <a:ext cx="4929188" cy="3803649"/>
          </a:xfrm>
          <a:prstGeom prst="rect">
            <a:avLst/>
          </a:prstGeom>
        </p:spPr>
        <p:txBody>
          <a:bodyPr anchor="b"/>
          <a:lstStyle>
            <a:lvl1pPr>
              <a:defRPr sz="375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930" y="6119286"/>
            <a:ext cx="4929188" cy="20002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285750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2pPr>
            <a:lvl3pPr marL="57150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3pPr>
            <a:lvl4pPr marL="8572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1430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4287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7145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0002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2860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2906" y="8475136"/>
            <a:ext cx="1285875" cy="48683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3094" y="8475136"/>
            <a:ext cx="1928813" cy="4868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6219" y="8475136"/>
            <a:ext cx="1285875" cy="4868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890816A-9F52-4128-AD8A-889FFE1EE61D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06" y="486836"/>
            <a:ext cx="4929188" cy="176741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2906" y="2434167"/>
            <a:ext cx="2428875" cy="5801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3219" y="2434167"/>
            <a:ext cx="2428875" cy="5801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92906" y="8475136"/>
            <a:ext cx="1285875" cy="48683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93094" y="8475136"/>
            <a:ext cx="1928813" cy="4868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036219" y="8475136"/>
            <a:ext cx="1285875" cy="4868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0B433AE-3ADA-4AE4-8ECF-309CD2DA6FF5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0" y="486836"/>
            <a:ext cx="4929188" cy="176741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651" y="2241551"/>
            <a:ext cx="2417713" cy="10985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 b="1"/>
            </a:lvl1pPr>
            <a:lvl2pPr marL="285750" indent="0">
              <a:buNone/>
              <a:defRPr sz="1250" b="1"/>
            </a:lvl2pPr>
            <a:lvl3pPr marL="571500" indent="0">
              <a:buNone/>
              <a:defRPr sz="1125" b="1"/>
            </a:lvl3pPr>
            <a:lvl4pPr marL="857250" indent="0">
              <a:buNone/>
              <a:defRPr sz="1000" b="1"/>
            </a:lvl4pPr>
            <a:lvl5pPr marL="1143000" indent="0">
              <a:buNone/>
              <a:defRPr sz="1000" b="1"/>
            </a:lvl5pPr>
            <a:lvl6pPr marL="1428750" indent="0">
              <a:buNone/>
              <a:defRPr sz="1000" b="1"/>
            </a:lvl6pPr>
            <a:lvl7pPr marL="1714500" indent="0">
              <a:buNone/>
              <a:defRPr sz="1000" b="1"/>
            </a:lvl7pPr>
            <a:lvl8pPr marL="2000250" indent="0">
              <a:buNone/>
              <a:defRPr sz="1000" b="1"/>
            </a:lvl8pPr>
            <a:lvl9pPr marL="2286000" indent="0">
              <a:buNone/>
              <a:defRPr sz="10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51" y="3340100"/>
            <a:ext cx="2417713" cy="4912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3219" y="2241551"/>
            <a:ext cx="2429619" cy="10985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 b="1"/>
            </a:lvl1pPr>
            <a:lvl2pPr marL="285750" indent="0">
              <a:buNone/>
              <a:defRPr sz="1250" b="1"/>
            </a:lvl2pPr>
            <a:lvl3pPr marL="571500" indent="0">
              <a:buNone/>
              <a:defRPr sz="1125" b="1"/>
            </a:lvl3pPr>
            <a:lvl4pPr marL="857250" indent="0">
              <a:buNone/>
              <a:defRPr sz="1000" b="1"/>
            </a:lvl4pPr>
            <a:lvl5pPr marL="1143000" indent="0">
              <a:buNone/>
              <a:defRPr sz="1000" b="1"/>
            </a:lvl5pPr>
            <a:lvl6pPr marL="1428750" indent="0">
              <a:buNone/>
              <a:defRPr sz="1000" b="1"/>
            </a:lvl6pPr>
            <a:lvl7pPr marL="1714500" indent="0">
              <a:buNone/>
              <a:defRPr sz="1000" b="1"/>
            </a:lvl7pPr>
            <a:lvl8pPr marL="2000250" indent="0">
              <a:buNone/>
              <a:defRPr sz="1000" b="1"/>
            </a:lvl8pPr>
            <a:lvl9pPr marL="2286000" indent="0">
              <a:buNone/>
              <a:defRPr sz="10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93219" y="3340100"/>
            <a:ext cx="2429619" cy="4912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92906" y="8475136"/>
            <a:ext cx="1285875" cy="48683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893094" y="8475136"/>
            <a:ext cx="1928813" cy="4868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036219" y="8475136"/>
            <a:ext cx="1285875" cy="4868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0A0A7A1-D4E7-46A4-A903-0D4F577F9AB7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06" y="486836"/>
            <a:ext cx="4929188" cy="176741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92906" y="8475136"/>
            <a:ext cx="1285875" cy="48683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93094" y="8475136"/>
            <a:ext cx="1928813" cy="4868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36219" y="8475136"/>
            <a:ext cx="1285875" cy="4868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06BCD63-C769-45B7-A5F7-975D6C4A3CD1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92906" y="8475136"/>
            <a:ext cx="1285875" cy="48683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893094" y="8475136"/>
            <a:ext cx="1928813" cy="4868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036219" y="8475136"/>
            <a:ext cx="1285875" cy="4868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8D6F0CD-5535-48A6-8015-17354C43A436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1" y="609600"/>
            <a:ext cx="1843236" cy="2133600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9619" y="1316569"/>
            <a:ext cx="2893219" cy="649816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750"/>
            </a:lvl2pPr>
            <a:lvl3pPr>
              <a:defRPr sz="1500"/>
            </a:lvl3pPr>
            <a:lvl4pPr>
              <a:defRPr sz="1250"/>
            </a:lvl4pPr>
            <a:lvl5pPr>
              <a:defRPr sz="1250"/>
            </a:lvl5pPr>
            <a:lvl6pPr>
              <a:defRPr sz="1250"/>
            </a:lvl6pPr>
            <a:lvl7pPr>
              <a:defRPr sz="1250"/>
            </a:lvl7pPr>
            <a:lvl8pPr>
              <a:defRPr sz="1250"/>
            </a:lvl8pPr>
            <a:lvl9pPr>
              <a:defRPr sz="12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651" y="2743200"/>
            <a:ext cx="1843236" cy="508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  <a:lvl2pPr marL="285750" indent="0">
              <a:buNone/>
              <a:defRPr sz="875"/>
            </a:lvl2pPr>
            <a:lvl3pPr marL="571500" indent="0">
              <a:buNone/>
              <a:defRPr sz="750"/>
            </a:lvl3pPr>
            <a:lvl4pPr marL="857250" indent="0">
              <a:buNone/>
              <a:defRPr sz="625"/>
            </a:lvl4pPr>
            <a:lvl5pPr marL="1143000" indent="0">
              <a:buNone/>
              <a:defRPr sz="625"/>
            </a:lvl5pPr>
            <a:lvl6pPr marL="1428750" indent="0">
              <a:buNone/>
              <a:defRPr sz="625"/>
            </a:lvl6pPr>
            <a:lvl7pPr marL="1714500" indent="0">
              <a:buNone/>
              <a:defRPr sz="625"/>
            </a:lvl7pPr>
            <a:lvl8pPr marL="2000250" indent="0">
              <a:buNone/>
              <a:defRPr sz="625"/>
            </a:lvl8pPr>
            <a:lvl9pPr marL="2286000" indent="0">
              <a:buNone/>
              <a:defRPr sz="62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92906" y="8475136"/>
            <a:ext cx="1285875" cy="48683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93094" y="8475136"/>
            <a:ext cx="1928813" cy="4868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036219" y="8475136"/>
            <a:ext cx="1285875" cy="4868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B7EEB8E-AF48-43D5-9E8F-08B02B5F9D02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1" y="609600"/>
            <a:ext cx="1843236" cy="2133600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29619" y="1316569"/>
            <a:ext cx="2893219" cy="649816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/>
            </a:lvl1pPr>
            <a:lvl2pPr marL="285750" indent="0">
              <a:buNone/>
              <a:defRPr sz="1750"/>
            </a:lvl2pPr>
            <a:lvl3pPr marL="571500" indent="0">
              <a:buNone/>
              <a:defRPr sz="1500"/>
            </a:lvl3pPr>
            <a:lvl4pPr marL="857250" indent="0">
              <a:buNone/>
              <a:defRPr sz="1250"/>
            </a:lvl4pPr>
            <a:lvl5pPr marL="1143000" indent="0">
              <a:buNone/>
              <a:defRPr sz="1250"/>
            </a:lvl5pPr>
            <a:lvl6pPr marL="1428750" indent="0">
              <a:buNone/>
              <a:defRPr sz="1250"/>
            </a:lvl6pPr>
            <a:lvl7pPr marL="1714500" indent="0">
              <a:buNone/>
              <a:defRPr sz="1250"/>
            </a:lvl7pPr>
            <a:lvl8pPr marL="2000250" indent="0">
              <a:buNone/>
              <a:defRPr sz="1250"/>
            </a:lvl8pPr>
            <a:lvl9pPr marL="2286000" indent="0">
              <a:buNone/>
              <a:defRPr sz="125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651" y="2743200"/>
            <a:ext cx="1843236" cy="508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  <a:lvl2pPr marL="285750" indent="0">
              <a:buNone/>
              <a:defRPr sz="875"/>
            </a:lvl2pPr>
            <a:lvl3pPr marL="571500" indent="0">
              <a:buNone/>
              <a:defRPr sz="750"/>
            </a:lvl3pPr>
            <a:lvl4pPr marL="857250" indent="0">
              <a:buNone/>
              <a:defRPr sz="625"/>
            </a:lvl4pPr>
            <a:lvl5pPr marL="1143000" indent="0">
              <a:buNone/>
              <a:defRPr sz="625"/>
            </a:lvl5pPr>
            <a:lvl6pPr marL="1428750" indent="0">
              <a:buNone/>
              <a:defRPr sz="625"/>
            </a:lvl6pPr>
            <a:lvl7pPr marL="1714500" indent="0">
              <a:buNone/>
              <a:defRPr sz="625"/>
            </a:lvl7pPr>
            <a:lvl8pPr marL="2000250" indent="0">
              <a:buNone/>
              <a:defRPr sz="625"/>
            </a:lvl8pPr>
            <a:lvl9pPr marL="2286000" indent="0">
              <a:buNone/>
              <a:defRPr sz="62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92906" y="8475136"/>
            <a:ext cx="1285875" cy="48683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93094" y="8475136"/>
            <a:ext cx="1928813" cy="4868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036219" y="8475136"/>
            <a:ext cx="1285875" cy="4868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FD12FA0-0402-4185-B3E1-692BCC992FD3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06" y="486836"/>
            <a:ext cx="4929188" cy="176741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2906" y="2434167"/>
            <a:ext cx="4929188" cy="580178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2906" y="8475136"/>
            <a:ext cx="1285875" cy="48683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3094" y="8475136"/>
            <a:ext cx="1928813" cy="4868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6219" y="8475136"/>
            <a:ext cx="1285875" cy="4868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1B0B4F2-33D5-49E7-9130-1FCB061EC13C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089797" y="486834"/>
            <a:ext cx="1232297" cy="7749117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2907" y="486834"/>
            <a:ext cx="3625453" cy="77491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2906" y="8475136"/>
            <a:ext cx="1285875" cy="48683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3094" y="8475136"/>
            <a:ext cx="1928813" cy="4868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6219" y="8475136"/>
            <a:ext cx="1285875" cy="4868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0ECDD86-D5C8-4C1E-BF31-42F0BC862CE3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85750" y="2292351"/>
            <a:ext cx="2524125" cy="588221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905125" y="2292351"/>
            <a:ext cx="2524125" cy="588221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4875E-07FB-4AB4-B24F-CCEB404ACB9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5750" y="366184"/>
            <a:ext cx="51435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85750" y="2046817"/>
            <a:ext cx="2525118" cy="85301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85750" y="2899833"/>
            <a:ext cx="2525118" cy="526838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2903141" y="2046817"/>
            <a:ext cx="2526109" cy="85301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2903141" y="2899833"/>
            <a:ext cx="2526109" cy="526838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B72EE-5FE5-4067-9B43-BA389862DDE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B2FC1-F657-4D52-9DD7-39978F8F5C1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B42E8-FB44-46A4-AE44-238FE1D9CCE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5750" y="364067"/>
            <a:ext cx="1880196" cy="154940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34407" y="364068"/>
            <a:ext cx="3194844" cy="780415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85750" y="1913468"/>
            <a:ext cx="1880196" cy="6254751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25A80-B42F-4463-BC39-63DB5FE329F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20180" y="6400801"/>
            <a:ext cx="3429000" cy="755651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120180" y="817033"/>
            <a:ext cx="3429000" cy="54864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20180" y="7156452"/>
            <a:ext cx="3429000" cy="107314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BD2C2-245B-4191-8F04-E6D984CB8E1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oleObject" Target="../embeddings/oleObject2.bin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18" Type="http://schemas.openxmlformats.org/officeDocument/2006/relationships/oleObject" Target="../embeddings/oleObject4.bin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37.xml"/><Relationship Id="rId19" Type="http://schemas.openxmlformats.org/officeDocument/2006/relationships/image" Target="../media/image6.emf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vmlDrawing" Target="../drawings/vmlDrawing4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 noChangeAspect="1"/>
          </p:cNvGrpSpPr>
          <p:nvPr/>
        </p:nvGrpSpPr>
        <p:grpSpPr bwMode="auto">
          <a:xfrm>
            <a:off x="3982641" y="6684434"/>
            <a:ext cx="1732359" cy="2459567"/>
            <a:chOff x="0" y="0"/>
            <a:chExt cx="3638" cy="1914"/>
          </a:xfrm>
        </p:grpSpPr>
        <p:pic>
          <p:nvPicPr>
            <p:cNvPr id="1036" name="Picture 4" descr="index_07"/>
            <p:cNvPicPr>
              <a:picLocks noChangeAspect="1" noChangeArrowheads="1"/>
            </p:cNvPicPr>
            <p:nvPr userDrawn="1"/>
          </p:nvPicPr>
          <p:blipFill>
            <a:blip r:embed="rId14">
              <a:lum brigh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6" y="0"/>
              <a:ext cx="2402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5" descr="index_15"/>
            <p:cNvPicPr>
              <a:picLocks noChangeAspect="1" noChangeArrowheads="1"/>
            </p:cNvPicPr>
            <p:nvPr userDrawn="1"/>
          </p:nvPicPr>
          <p:blipFill>
            <a:blip r:embed="rId15">
              <a:lum brigh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6" y="463"/>
              <a:ext cx="2402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8" name="Picture 6" descr="index_17"/>
            <p:cNvPicPr>
              <a:picLocks noChangeAspect="1" noChangeArrowheads="1"/>
            </p:cNvPicPr>
            <p:nvPr userDrawn="1"/>
          </p:nvPicPr>
          <p:blipFill>
            <a:blip r:embed="rId16">
              <a:lum brigh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44"/>
              <a:ext cx="1257" cy="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9" name="Picture 7" descr="index_18"/>
            <p:cNvPicPr>
              <a:picLocks noChangeAspect="1" noChangeArrowheads="1"/>
            </p:cNvPicPr>
            <p:nvPr userDrawn="1"/>
          </p:nvPicPr>
          <p:blipFill>
            <a:blip r:embed="rId17">
              <a:lum brigh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6" y="644"/>
              <a:ext cx="2402" cy="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027" name="Object 8"/>
          <p:cNvGraphicFramePr>
            <a:graphicFrameLocks noChangeAspect="1"/>
          </p:cNvGraphicFramePr>
          <p:nvPr/>
        </p:nvGraphicFramePr>
        <p:xfrm>
          <a:off x="4438055" y="2266952"/>
          <a:ext cx="1237258" cy="895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r:id="rId18" imgW="1962150" imgH="666750" progId="Paint.Picture">
                  <p:embed/>
                </p:oleObj>
              </mc:Choice>
              <mc:Fallback>
                <p:oleObj r:id="rId18" imgW="1962150" imgH="666750" progId="Paint.Pictur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8055" y="2266952"/>
                        <a:ext cx="1237258" cy="8953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 Box 9"/>
          <p:cNvSpPr txBox="1">
            <a:spLocks noChangeArrowheads="1"/>
          </p:cNvSpPr>
          <p:nvPr/>
        </p:nvSpPr>
        <p:spPr bwMode="auto">
          <a:xfrm>
            <a:off x="4433094" y="3323167"/>
            <a:ext cx="1281907" cy="766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7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900" b="1" dirty="0">
                <a:solidFill>
                  <a:srgbClr val="C888C2"/>
                </a:solidFill>
              </a:rPr>
              <a:t>Tsinghua University</a:t>
            </a:r>
          </a:p>
          <a:p>
            <a:pPr eaLnBrk="1" hangingPunct="1">
              <a:lnSpc>
                <a:spcPct val="17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900" b="1" dirty="0">
                <a:solidFill>
                  <a:srgbClr val="C888C2"/>
                </a:solidFill>
              </a:rPr>
              <a:t>Beijing, P.R. China</a:t>
            </a:r>
          </a:p>
          <a:p>
            <a:pPr eaLnBrk="1" hangingPunct="1">
              <a:lnSpc>
                <a:spcPct val="17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900" b="1" dirty="0">
                <a:solidFill>
                  <a:srgbClr val="C888C2"/>
                </a:solidFill>
              </a:rPr>
              <a:t>100084</a:t>
            </a:r>
          </a:p>
        </p:txBody>
      </p:sp>
      <p:sp>
        <p:nvSpPr>
          <p:cNvPr id="1029" name="Line 10"/>
          <p:cNvSpPr>
            <a:spLocks noChangeShapeType="1"/>
          </p:cNvSpPr>
          <p:nvPr/>
        </p:nvSpPr>
        <p:spPr bwMode="auto">
          <a:xfrm>
            <a:off x="4387453" y="1422400"/>
            <a:ext cx="0" cy="599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0"/>
          </a:p>
        </p:txBody>
      </p:sp>
      <p:sp>
        <p:nvSpPr>
          <p:cNvPr id="1030" name="Line 15"/>
          <p:cNvSpPr>
            <a:spLocks noChangeShapeType="1"/>
          </p:cNvSpPr>
          <p:nvPr/>
        </p:nvSpPr>
        <p:spPr bwMode="auto">
          <a:xfrm>
            <a:off x="292696" y="5245100"/>
            <a:ext cx="51435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37555" y="162984"/>
            <a:ext cx="471487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body" idx="9"/>
          </p:nvPr>
        </p:nvSpPr>
        <p:spPr bwMode="auto">
          <a:xfrm>
            <a:off x="437555" y="2332568"/>
            <a:ext cx="3724672" cy="58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5750" y="8331200"/>
            <a:ext cx="1333500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050" b="1">
                <a:solidFill>
                  <a:srgbClr val="0000CC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52625" y="8331200"/>
            <a:ext cx="1809750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Tx/>
              <a:buNone/>
              <a:defRPr sz="75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095750" y="8331200"/>
            <a:ext cx="1333500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sz="75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15CE9939-ECB3-444B-AB09-5E3CC10C492B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57175" indent="-257175" algn="l" rtl="0" eaLnBrk="0" fontAlgn="base" hangingPunct="0">
        <a:spcBef>
          <a:spcPct val="15000"/>
        </a:spcBef>
        <a:spcAft>
          <a:spcPct val="0"/>
        </a:spcAft>
        <a:buClr>
          <a:srgbClr val="C888C2"/>
        </a:buClr>
        <a:buFont typeface="Wingdings" panose="05000000000000000000" pitchFamily="2" charset="2"/>
        <a:buChar char="l"/>
        <a:defRPr sz="2250">
          <a:solidFill>
            <a:schemeClr val="tx1"/>
          </a:solidFill>
          <a:latin typeface="+mn-lt"/>
          <a:ea typeface="+mn-ea"/>
          <a:cs typeface="+mn-cs"/>
        </a:defRPr>
      </a:lvl1pPr>
      <a:lvl2pPr marL="519430" indent="-260985" algn="l" rtl="0" eaLnBrk="0" fontAlgn="base" hangingPunct="0">
        <a:spcBef>
          <a:spcPct val="15000"/>
        </a:spcBef>
        <a:spcAft>
          <a:spcPct val="0"/>
        </a:spcAft>
        <a:buClr>
          <a:srgbClr val="C888C2"/>
        </a:buClr>
        <a:buFont typeface="Wingdings" panose="05000000000000000000" pitchFamily="2" charset="2"/>
        <a:buChar char="l"/>
        <a:defRPr sz="1950">
          <a:solidFill>
            <a:schemeClr val="tx1"/>
          </a:solidFill>
          <a:latin typeface="+mn-lt"/>
          <a:ea typeface="+mn-ea"/>
        </a:defRPr>
      </a:lvl2pPr>
      <a:lvl3pPr marL="740410" indent="-220345" algn="l" rtl="0" eaLnBrk="0" fontAlgn="base" hangingPunct="0">
        <a:spcBef>
          <a:spcPct val="15000"/>
        </a:spcBef>
        <a:spcAft>
          <a:spcPct val="0"/>
        </a:spcAft>
        <a:buClr>
          <a:srgbClr val="C888C2"/>
        </a:buClr>
        <a:buFont typeface="Wingdings" panose="05000000000000000000" pitchFamily="2" charset="2"/>
        <a:buChar char="l"/>
        <a:defRPr sz="1725">
          <a:solidFill>
            <a:schemeClr val="tx1"/>
          </a:solidFill>
          <a:latin typeface="+mn-lt"/>
          <a:ea typeface="+mn-ea"/>
        </a:defRPr>
      </a:lvl3pPr>
      <a:lvl4pPr marL="961390" indent="-219075" algn="l" rtl="0" eaLnBrk="0" fontAlgn="base" hangingPunct="0">
        <a:spcBef>
          <a:spcPct val="15000"/>
        </a:spcBef>
        <a:spcAft>
          <a:spcPct val="0"/>
        </a:spcAft>
        <a:buClr>
          <a:srgbClr val="C888C2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  <a:ea typeface="+mn-ea"/>
        </a:defRPr>
      </a:lvl4pPr>
      <a:lvl5pPr marL="1199515" indent="-236855" algn="l" rtl="0" eaLnBrk="0" fontAlgn="base" hangingPunct="0">
        <a:spcBef>
          <a:spcPct val="15000"/>
        </a:spcBef>
        <a:spcAft>
          <a:spcPct val="0"/>
        </a:spcAft>
        <a:buClr>
          <a:srgbClr val="C888C2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  <a:ea typeface="+mn-ea"/>
        </a:defRPr>
      </a:lvl5pPr>
      <a:lvl6pPr marL="1542415" indent="-236855" algn="l" rtl="0" eaLnBrk="0" fontAlgn="base" hangingPunct="0">
        <a:spcBef>
          <a:spcPct val="15000"/>
        </a:spcBef>
        <a:spcAft>
          <a:spcPct val="0"/>
        </a:spcAft>
        <a:buClr>
          <a:srgbClr val="C888C2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  <a:ea typeface="+mn-ea"/>
        </a:defRPr>
      </a:lvl6pPr>
      <a:lvl7pPr marL="1885315" indent="-236855" algn="l" rtl="0" eaLnBrk="0" fontAlgn="base" hangingPunct="0">
        <a:spcBef>
          <a:spcPct val="15000"/>
        </a:spcBef>
        <a:spcAft>
          <a:spcPct val="0"/>
        </a:spcAft>
        <a:buClr>
          <a:srgbClr val="C888C2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  <a:ea typeface="+mn-ea"/>
        </a:defRPr>
      </a:lvl7pPr>
      <a:lvl8pPr marL="2228215" indent="-236855" algn="l" rtl="0" eaLnBrk="0" fontAlgn="base" hangingPunct="0">
        <a:spcBef>
          <a:spcPct val="15000"/>
        </a:spcBef>
        <a:spcAft>
          <a:spcPct val="0"/>
        </a:spcAft>
        <a:buClr>
          <a:srgbClr val="C888C2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  <a:ea typeface="+mn-ea"/>
        </a:defRPr>
      </a:lvl8pPr>
      <a:lvl9pPr marL="2571115" indent="-236855" algn="l" rtl="0" eaLnBrk="0" fontAlgn="base" hangingPunct="0">
        <a:spcBef>
          <a:spcPct val="15000"/>
        </a:spcBef>
        <a:spcAft>
          <a:spcPct val="0"/>
        </a:spcAft>
        <a:buClr>
          <a:srgbClr val="C888C2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2"/>
          <p:cNvGraphicFramePr>
            <a:graphicFrameLocks noChangeAspect="1"/>
          </p:cNvGraphicFramePr>
          <p:nvPr/>
        </p:nvGraphicFramePr>
        <p:xfrm>
          <a:off x="1" y="0"/>
          <a:ext cx="1454679" cy="600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r:id="rId19" imgW="1962150" imgH="666750" progId="Paint.Picture">
                  <p:embed/>
                </p:oleObj>
              </mc:Choice>
              <mc:Fallback>
                <p:oleObj r:id="rId19" imgW="1962150" imgH="666750" progId="Paint.Picture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454679" cy="6007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Text Box 13"/>
          <p:cNvSpPr txBox="1">
            <a:spLocks noChangeArrowheads="1"/>
          </p:cNvSpPr>
          <p:nvPr/>
        </p:nvSpPr>
        <p:spPr bwMode="auto">
          <a:xfrm>
            <a:off x="557478" y="416772"/>
            <a:ext cx="1395016" cy="4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en-US" altLang="zh-CN" sz="1050" b="1">
                <a:solidFill>
                  <a:srgbClr val="C888C2"/>
                </a:solidFill>
                <a:latin typeface="Verdana" panose="020B0604030504040204" pitchFamily="34" charset="0"/>
              </a:rPr>
              <a:t>Tsinghua University</a:t>
            </a:r>
          </a:p>
        </p:txBody>
      </p:sp>
      <p:sp>
        <p:nvSpPr>
          <p:cNvPr id="2053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37555" y="151554"/>
            <a:ext cx="471487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2054" name="Rectangle 8"/>
          <p:cNvSpPr>
            <a:spLocks noGrp="1" noChangeArrowheads="1"/>
          </p:cNvSpPr>
          <p:nvPr>
            <p:ph type="body" idx="9"/>
          </p:nvPr>
        </p:nvSpPr>
        <p:spPr bwMode="auto">
          <a:xfrm>
            <a:off x="285750" y="2292351"/>
            <a:ext cx="5143500" cy="588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2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52625" y="8331200"/>
            <a:ext cx="1809750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Tx/>
              <a:buNone/>
              <a:defRPr sz="75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6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095750" y="8331200"/>
            <a:ext cx="1333500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sz="75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0ECDD86-D5C8-4C1E-BF31-42F0BC862CE3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57175" indent="-257175" algn="l" rtl="0" eaLnBrk="0" fontAlgn="base" hangingPunct="0">
        <a:spcBef>
          <a:spcPct val="15000"/>
        </a:spcBef>
        <a:spcAft>
          <a:spcPct val="0"/>
        </a:spcAft>
        <a:buClr>
          <a:srgbClr val="C888C2"/>
        </a:buClr>
        <a:buFont typeface="Wingdings" panose="05000000000000000000" pitchFamily="2" charset="2"/>
        <a:buChar char="l"/>
        <a:defRPr sz="2250">
          <a:solidFill>
            <a:schemeClr val="tx1"/>
          </a:solidFill>
          <a:latin typeface="+mn-lt"/>
          <a:ea typeface="+mn-ea"/>
          <a:cs typeface="+mn-cs"/>
        </a:defRPr>
      </a:lvl1pPr>
      <a:lvl2pPr marL="519430" indent="-260985" algn="l" rtl="0" eaLnBrk="0" fontAlgn="base" hangingPunct="0">
        <a:spcBef>
          <a:spcPct val="15000"/>
        </a:spcBef>
        <a:spcAft>
          <a:spcPct val="0"/>
        </a:spcAft>
        <a:buClr>
          <a:srgbClr val="C888C2"/>
        </a:buClr>
        <a:buFont typeface="Wingdings" panose="05000000000000000000" pitchFamily="2" charset="2"/>
        <a:buChar char="l"/>
        <a:defRPr sz="1950">
          <a:solidFill>
            <a:schemeClr val="tx1"/>
          </a:solidFill>
          <a:latin typeface="+mn-lt"/>
          <a:ea typeface="+mn-ea"/>
        </a:defRPr>
      </a:lvl2pPr>
      <a:lvl3pPr marL="740410" indent="-220345" algn="l" rtl="0" eaLnBrk="0" fontAlgn="base" hangingPunct="0">
        <a:spcBef>
          <a:spcPct val="15000"/>
        </a:spcBef>
        <a:spcAft>
          <a:spcPct val="0"/>
        </a:spcAft>
        <a:buClr>
          <a:srgbClr val="C888C2"/>
        </a:buClr>
        <a:buFont typeface="Wingdings" panose="05000000000000000000" pitchFamily="2" charset="2"/>
        <a:buChar char="l"/>
        <a:defRPr sz="1725">
          <a:solidFill>
            <a:schemeClr val="tx1"/>
          </a:solidFill>
          <a:latin typeface="+mn-lt"/>
          <a:ea typeface="+mn-ea"/>
        </a:defRPr>
      </a:lvl3pPr>
      <a:lvl4pPr marL="961390" indent="-219075" algn="l" rtl="0" eaLnBrk="0" fontAlgn="base" hangingPunct="0">
        <a:spcBef>
          <a:spcPct val="15000"/>
        </a:spcBef>
        <a:spcAft>
          <a:spcPct val="0"/>
        </a:spcAft>
        <a:buClr>
          <a:srgbClr val="C888C2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  <a:ea typeface="+mn-ea"/>
        </a:defRPr>
      </a:lvl4pPr>
      <a:lvl5pPr marL="1199515" indent="-236855" algn="l" rtl="0" eaLnBrk="0" fontAlgn="base" hangingPunct="0">
        <a:spcBef>
          <a:spcPct val="15000"/>
        </a:spcBef>
        <a:spcAft>
          <a:spcPct val="0"/>
        </a:spcAft>
        <a:buClr>
          <a:srgbClr val="C888C2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  <a:ea typeface="+mn-ea"/>
        </a:defRPr>
      </a:lvl5pPr>
      <a:lvl6pPr marL="1542415" indent="-236855" algn="l" rtl="0" eaLnBrk="0" fontAlgn="base" hangingPunct="0">
        <a:spcBef>
          <a:spcPct val="15000"/>
        </a:spcBef>
        <a:spcAft>
          <a:spcPct val="0"/>
        </a:spcAft>
        <a:buClr>
          <a:srgbClr val="C888C2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  <a:ea typeface="+mn-ea"/>
        </a:defRPr>
      </a:lvl6pPr>
      <a:lvl7pPr marL="1885315" indent="-236855" algn="l" rtl="0" eaLnBrk="0" fontAlgn="base" hangingPunct="0">
        <a:spcBef>
          <a:spcPct val="15000"/>
        </a:spcBef>
        <a:spcAft>
          <a:spcPct val="0"/>
        </a:spcAft>
        <a:buClr>
          <a:srgbClr val="C888C2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  <a:ea typeface="+mn-ea"/>
        </a:defRPr>
      </a:lvl7pPr>
      <a:lvl8pPr marL="2228215" indent="-236855" algn="l" rtl="0" eaLnBrk="0" fontAlgn="base" hangingPunct="0">
        <a:spcBef>
          <a:spcPct val="15000"/>
        </a:spcBef>
        <a:spcAft>
          <a:spcPct val="0"/>
        </a:spcAft>
        <a:buClr>
          <a:srgbClr val="C888C2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  <a:ea typeface="+mn-ea"/>
        </a:defRPr>
      </a:lvl8pPr>
      <a:lvl9pPr marL="2571115" indent="-236855" algn="l" rtl="0" eaLnBrk="0" fontAlgn="base" hangingPunct="0">
        <a:spcBef>
          <a:spcPct val="15000"/>
        </a:spcBef>
        <a:spcAft>
          <a:spcPct val="0"/>
        </a:spcAft>
        <a:buClr>
          <a:srgbClr val="C888C2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22" b="6518"/>
          <a:stretch>
            <a:fillRect/>
          </a:stretch>
        </p:blipFill>
        <p:spPr>
          <a:xfrm>
            <a:off x="0" y="8568690"/>
            <a:ext cx="5715000" cy="5753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6"/>
          <a:stretch>
            <a:fillRect/>
          </a:stretch>
        </p:blipFill>
        <p:spPr>
          <a:xfrm>
            <a:off x="635" y="8406765"/>
            <a:ext cx="5714365" cy="4413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5" y="8739505"/>
            <a:ext cx="1643380" cy="330835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2837815" y="8721090"/>
            <a:ext cx="178435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ctr">
              <a:buNone/>
            </a:pPr>
            <a:r>
              <a:rPr lang="en-US" altLang="zh-CN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sym typeface="+mn-ea"/>
              </a:rPr>
              <a:t> </a:t>
            </a:r>
            <a:r>
              <a:rPr lang="en-US" altLang="zh-CN" sz="1400" b="1"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2020</a:t>
            </a:r>
            <a:r>
              <a:rPr lang="zh-CN" altLang="en-US" sz="1400" b="1"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年</a:t>
            </a:r>
            <a:r>
              <a:rPr lang="en-US" altLang="zh-CN" sz="1400" b="1"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</a:t>
            </a:r>
            <a:r>
              <a:rPr lang="zh-CN" altLang="en-US" sz="1400" b="1"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月</a:t>
            </a:r>
          </a:p>
        </p:txBody>
      </p:sp>
      <p:graphicFrame>
        <p:nvGraphicFramePr>
          <p:cNvPr id="6" name="对象 5"/>
          <p:cNvGraphicFramePr/>
          <p:nvPr userDrawn="1"/>
        </p:nvGraphicFramePr>
        <p:xfrm>
          <a:off x="0" y="0"/>
          <a:ext cx="114427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2" r:id="rId18" imgW="15570200" imgH="10985500" progId="Photoshop.Image.7">
                  <p:embed/>
                </p:oleObj>
              </mc:Choice>
              <mc:Fallback>
                <p:oleObj r:id="rId18" imgW="15570200" imgH="10985500" progId="Photoshop.Image.7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144270" cy="75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l" defTabSz="571500" rtl="0" eaLnBrk="1" latinLnBrk="0" hangingPunct="1">
        <a:lnSpc>
          <a:spcPct val="90000"/>
        </a:lnSpc>
        <a:spcBef>
          <a:spcPct val="0"/>
        </a:spcBef>
        <a:buNone/>
        <a:defRPr sz="2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2875" indent="-142875" algn="l" defTabSz="5715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indent="-142875" algn="l" defTabSz="571500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142875" algn="l" defTabSz="571500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3pPr>
      <a:lvl4pPr marL="1000125" indent="-142875" algn="l" defTabSz="571500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285875" indent="-142875" algn="l" defTabSz="571500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571625" indent="-142875" algn="l" defTabSz="571500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857375" indent="-142875" algn="l" defTabSz="571500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143125" indent="-142875" algn="l" defTabSz="571500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428875" indent="-142875" algn="l" defTabSz="571500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C5F8BD58-95D4-401B-B100-AE758C6EA276}"/>
              </a:ext>
            </a:extLst>
          </p:cNvPr>
          <p:cNvSpPr/>
          <p:nvPr/>
        </p:nvSpPr>
        <p:spPr>
          <a:xfrm>
            <a:off x="3073524" y="8748464"/>
            <a:ext cx="1440160" cy="360040"/>
          </a:xfrm>
          <a:prstGeom prst="ellipse">
            <a:avLst/>
          </a:prstGeom>
          <a:solidFill>
            <a:srgbClr val="5E3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FC2FCB1-75B0-4185-9CA1-28EB8E42C4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1680"/>
            <a:ext cx="5715000" cy="499565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31BDAA3D-8CA0-4F57-81AC-70D926BF1A78}"/>
              </a:ext>
            </a:extLst>
          </p:cNvPr>
          <p:cNvSpPr/>
          <p:nvPr/>
        </p:nvSpPr>
        <p:spPr>
          <a:xfrm>
            <a:off x="0" y="0"/>
            <a:ext cx="1561356" cy="827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494B13E-F32C-4D5D-8230-F98833CD7A3C}"/>
              </a:ext>
            </a:extLst>
          </p:cNvPr>
          <p:cNvSpPr/>
          <p:nvPr/>
        </p:nvSpPr>
        <p:spPr>
          <a:xfrm>
            <a:off x="0" y="0"/>
            <a:ext cx="5715000" cy="1691680"/>
          </a:xfrm>
          <a:prstGeom prst="rect">
            <a:avLst/>
          </a:prstGeom>
          <a:gradFill flip="none" rotWithShape="1">
            <a:gsLst>
              <a:gs pos="0">
                <a:srgbClr val="E8DED2"/>
              </a:gs>
              <a:gs pos="100000">
                <a:srgbClr val="FFFFFF">
                  <a:alpha val="37000"/>
                </a:srgbClr>
              </a:gs>
              <a:gs pos="57000">
                <a:schemeClr val="bg1">
                  <a:lumMod val="85000"/>
                  <a:alpha val="62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77263B0-D18E-4DE9-B9ED-11C44A3282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5988"/>
            <a:ext cx="5715000" cy="4995652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A110853-C0FA-43B6-88CB-714DFA9A5456}"/>
              </a:ext>
            </a:extLst>
          </p:cNvPr>
          <p:cNvSpPr/>
          <p:nvPr/>
        </p:nvSpPr>
        <p:spPr>
          <a:xfrm rot="10800000">
            <a:off x="0" y="6716582"/>
            <a:ext cx="5715000" cy="1691680"/>
          </a:xfrm>
          <a:prstGeom prst="rect">
            <a:avLst/>
          </a:prstGeom>
          <a:gradFill flip="none" rotWithShape="1">
            <a:gsLst>
              <a:gs pos="0">
                <a:srgbClr val="513023"/>
              </a:gs>
              <a:gs pos="100000">
                <a:srgbClr val="FFFFFF">
                  <a:alpha val="37000"/>
                </a:srgbClr>
              </a:gs>
              <a:gs pos="57000">
                <a:schemeClr val="bg1">
                  <a:lumMod val="85000"/>
                  <a:alpha val="62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312C9FE-882E-4F09-8A13-80F371D2ED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370"/>
            <a:ext cx="5715000" cy="505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12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C5F8BD58-95D4-401B-B100-AE758C6EA276}"/>
              </a:ext>
            </a:extLst>
          </p:cNvPr>
          <p:cNvSpPr/>
          <p:nvPr/>
        </p:nvSpPr>
        <p:spPr>
          <a:xfrm>
            <a:off x="3073524" y="8748464"/>
            <a:ext cx="1440160" cy="360040"/>
          </a:xfrm>
          <a:prstGeom prst="ellipse">
            <a:avLst/>
          </a:prstGeom>
          <a:solidFill>
            <a:srgbClr val="5E3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FC2FCB1-75B0-4185-9CA1-28EB8E42C4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1680"/>
            <a:ext cx="5715000" cy="499565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31BDAA3D-8CA0-4F57-81AC-70D926BF1A78}"/>
              </a:ext>
            </a:extLst>
          </p:cNvPr>
          <p:cNvSpPr/>
          <p:nvPr/>
        </p:nvSpPr>
        <p:spPr>
          <a:xfrm>
            <a:off x="0" y="0"/>
            <a:ext cx="1561356" cy="827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494B13E-F32C-4D5D-8230-F98833CD7A3C}"/>
              </a:ext>
            </a:extLst>
          </p:cNvPr>
          <p:cNvSpPr/>
          <p:nvPr/>
        </p:nvSpPr>
        <p:spPr>
          <a:xfrm>
            <a:off x="0" y="0"/>
            <a:ext cx="5715000" cy="1691680"/>
          </a:xfrm>
          <a:prstGeom prst="rect">
            <a:avLst/>
          </a:prstGeom>
          <a:gradFill flip="none" rotWithShape="1">
            <a:gsLst>
              <a:gs pos="52000">
                <a:schemeClr val="bg1"/>
              </a:gs>
              <a:gs pos="0">
                <a:srgbClr val="FFFFFF"/>
              </a:gs>
              <a:gs pos="23000">
                <a:schemeClr val="bg1"/>
              </a:gs>
              <a:gs pos="100000">
                <a:srgbClr val="67C0E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615D569-E984-418F-BEFF-2B638A51E0A5}"/>
              </a:ext>
            </a:extLst>
          </p:cNvPr>
          <p:cNvSpPr/>
          <p:nvPr/>
        </p:nvSpPr>
        <p:spPr>
          <a:xfrm rot="10800000">
            <a:off x="0" y="6687332"/>
            <a:ext cx="5715000" cy="1691680"/>
          </a:xfrm>
          <a:prstGeom prst="rect">
            <a:avLst/>
          </a:prstGeom>
          <a:gradFill flip="none" rotWithShape="1">
            <a:gsLst>
              <a:gs pos="39000">
                <a:schemeClr val="bg1"/>
              </a:gs>
              <a:gs pos="0">
                <a:srgbClr val="FFFFFF"/>
              </a:gs>
              <a:gs pos="23000">
                <a:schemeClr val="bg1"/>
              </a:gs>
              <a:gs pos="100000">
                <a:srgbClr val="D8E2E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453A3BA-1041-4AC6-B56C-404E7E0BBC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1680"/>
            <a:ext cx="5715000" cy="499565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B6A0FF6-95DA-4D12-B9FB-2C99896D16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676"/>
            <a:ext cx="5715000" cy="501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516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7615D569-E984-418F-BEFF-2B638A51E0A5}"/>
              </a:ext>
            </a:extLst>
          </p:cNvPr>
          <p:cNvSpPr/>
          <p:nvPr/>
        </p:nvSpPr>
        <p:spPr>
          <a:xfrm rot="10800000">
            <a:off x="-4302" y="6712301"/>
            <a:ext cx="5715000" cy="886100"/>
          </a:xfrm>
          <a:prstGeom prst="rect">
            <a:avLst/>
          </a:prstGeom>
          <a:gradFill flip="none" rotWithShape="1">
            <a:gsLst>
              <a:gs pos="39000">
                <a:schemeClr val="bg1"/>
              </a:gs>
              <a:gs pos="0">
                <a:srgbClr val="FFFFFF"/>
              </a:gs>
              <a:gs pos="23000">
                <a:schemeClr val="bg1"/>
              </a:gs>
              <a:gs pos="100000">
                <a:srgbClr val="40B8DD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C5F8BD58-95D4-401B-B100-AE758C6EA276}"/>
              </a:ext>
            </a:extLst>
          </p:cNvPr>
          <p:cNvSpPr/>
          <p:nvPr/>
        </p:nvSpPr>
        <p:spPr>
          <a:xfrm>
            <a:off x="3073524" y="8748464"/>
            <a:ext cx="1440160" cy="360040"/>
          </a:xfrm>
          <a:prstGeom prst="ellipse">
            <a:avLst/>
          </a:prstGeom>
          <a:solidFill>
            <a:srgbClr val="5E3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1BDAA3D-8CA0-4F57-81AC-70D926BF1A78}"/>
              </a:ext>
            </a:extLst>
          </p:cNvPr>
          <p:cNvSpPr/>
          <p:nvPr/>
        </p:nvSpPr>
        <p:spPr>
          <a:xfrm>
            <a:off x="0" y="0"/>
            <a:ext cx="1561356" cy="827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05855F2-F502-4377-9B5E-3A998842B02E}"/>
              </a:ext>
            </a:extLst>
          </p:cNvPr>
          <p:cNvSpPr/>
          <p:nvPr/>
        </p:nvSpPr>
        <p:spPr>
          <a:xfrm>
            <a:off x="-4302" y="35496"/>
            <a:ext cx="5715000" cy="1691680"/>
          </a:xfrm>
          <a:prstGeom prst="rect">
            <a:avLst/>
          </a:prstGeom>
          <a:gradFill flip="none" rotWithShape="1">
            <a:gsLst>
              <a:gs pos="39000">
                <a:schemeClr val="bg1"/>
              </a:gs>
              <a:gs pos="0">
                <a:srgbClr val="FFFFFF"/>
              </a:gs>
              <a:gs pos="23000">
                <a:schemeClr val="bg1"/>
              </a:gs>
              <a:gs pos="100000">
                <a:srgbClr val="76BFE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70BBB2E2-20E2-4E8B-AAD4-C694498F3E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0606"/>
            <a:ext cx="5715000" cy="499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232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C5F8BD58-95D4-401B-B100-AE758C6EA276}"/>
              </a:ext>
            </a:extLst>
          </p:cNvPr>
          <p:cNvSpPr/>
          <p:nvPr/>
        </p:nvSpPr>
        <p:spPr>
          <a:xfrm>
            <a:off x="3073524" y="8748464"/>
            <a:ext cx="1440160" cy="360040"/>
          </a:xfrm>
          <a:prstGeom prst="ellipse">
            <a:avLst/>
          </a:prstGeom>
          <a:solidFill>
            <a:srgbClr val="5E3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1BDAA3D-8CA0-4F57-81AC-70D926BF1A78}"/>
              </a:ext>
            </a:extLst>
          </p:cNvPr>
          <p:cNvSpPr/>
          <p:nvPr/>
        </p:nvSpPr>
        <p:spPr>
          <a:xfrm>
            <a:off x="0" y="0"/>
            <a:ext cx="1561356" cy="827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494B13E-F32C-4D5D-8230-F98833CD7A3C}"/>
              </a:ext>
            </a:extLst>
          </p:cNvPr>
          <p:cNvSpPr/>
          <p:nvPr/>
        </p:nvSpPr>
        <p:spPr>
          <a:xfrm>
            <a:off x="0" y="755576"/>
            <a:ext cx="5715000" cy="1187624"/>
          </a:xfrm>
          <a:prstGeom prst="rect">
            <a:avLst/>
          </a:prstGeom>
          <a:gradFill flip="none" rotWithShape="1">
            <a:gsLst>
              <a:gs pos="56000">
                <a:schemeClr val="bg1"/>
              </a:gs>
              <a:gs pos="0">
                <a:srgbClr val="FFFFFF"/>
              </a:gs>
              <a:gs pos="23000">
                <a:schemeClr val="bg1"/>
              </a:gs>
              <a:gs pos="100000">
                <a:srgbClr val="EBA23C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615D569-E984-418F-BEFF-2B638A51E0A5}"/>
              </a:ext>
            </a:extLst>
          </p:cNvPr>
          <p:cNvSpPr/>
          <p:nvPr/>
        </p:nvSpPr>
        <p:spPr>
          <a:xfrm rot="10800000">
            <a:off x="0" y="6913682"/>
            <a:ext cx="5715000" cy="864096"/>
          </a:xfrm>
          <a:prstGeom prst="rect">
            <a:avLst/>
          </a:prstGeom>
          <a:gradFill flip="none" rotWithShape="1">
            <a:gsLst>
              <a:gs pos="39000">
                <a:schemeClr val="bg1"/>
              </a:gs>
              <a:gs pos="0">
                <a:srgbClr val="FFFFFF"/>
              </a:gs>
              <a:gs pos="23000">
                <a:schemeClr val="bg1"/>
              </a:gs>
              <a:gs pos="100000">
                <a:srgbClr val="EBA84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95E59BF3-154A-4CB5-9243-51F12718DA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3200"/>
            <a:ext cx="5715000" cy="499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359764"/>
      </p:ext>
    </p:extLst>
  </p:cSld>
  <p:clrMapOvr>
    <a:masterClrMapping/>
  </p:clrMapOvr>
</p:sld>
</file>

<file path=ppt/theme/theme1.xml><?xml version="1.0" encoding="utf-8"?>
<a:theme xmlns:a="http://schemas.openxmlformats.org/drawingml/2006/main" name="1_Templet">
  <a:themeElements>
    <a:clrScheme name="1_Templet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1_Templet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Templet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et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et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et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et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et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et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et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et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et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plet">
  <a:themeElements>
    <a:clrScheme name="2_Templet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2_Templet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Templet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emplet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emplet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emplet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emplet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emplet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emplet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emplet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emplet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emplet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Templet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4016</TotalTime>
  <Words>0</Words>
  <Application>Microsoft Office PowerPoint</Application>
  <PresentationFormat>全屏显示(16:10)</PresentationFormat>
  <Paragraphs>0</Paragraphs>
  <Slides>4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4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Verdana</vt:lpstr>
      <vt:lpstr>Wingdings</vt:lpstr>
      <vt:lpstr>1_Templet</vt:lpstr>
      <vt:lpstr>2_Templet</vt:lpstr>
      <vt:lpstr>3_Templet</vt:lpstr>
      <vt:lpstr>Paint.Picture</vt:lpstr>
      <vt:lpstr>Photoshop.Image.7</vt:lpstr>
      <vt:lpstr>PowerPoint 演示文稿</vt:lpstr>
      <vt:lpstr>PowerPoint 演示文稿</vt:lpstr>
      <vt:lpstr>PowerPoint 演示文稿</vt:lpstr>
      <vt:lpstr>PowerPoint 演示文稿</vt:lpstr>
    </vt:vector>
  </TitlesOfParts>
  <Company>TUMED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Shi Qing-yu</dc:creator>
  <cp:lastModifiedBy>翔宇 孙</cp:lastModifiedBy>
  <cp:revision>140</cp:revision>
  <dcterms:created xsi:type="dcterms:W3CDTF">2005-10-09T12:38:00Z</dcterms:created>
  <dcterms:modified xsi:type="dcterms:W3CDTF">2022-05-30T00:50:26Z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