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90" r:id="rId1"/>
  </p:sldMasterIdLst>
  <p:notesMasterIdLst>
    <p:notesMasterId r:id="rId4"/>
  </p:notesMasterIdLst>
  <p:sldIdLst>
    <p:sldId id="472" r:id="rId2"/>
    <p:sldId id="473" r:id="rId3"/>
  </p:sldIdLst>
  <p:sldSz cx="16256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11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orient="horz" pos="3371" userDrawn="1">
          <p15:clr>
            <a:srgbClr val="A4A3A4"/>
          </p15:clr>
        </p15:guide>
        <p15:guide id="4" orient="horz" pos="37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D6D"/>
    <a:srgbClr val="FFFFFF"/>
    <a:srgbClr val="5E318F"/>
    <a:srgbClr val="5877AE"/>
    <a:srgbClr val="8991BB"/>
    <a:srgbClr val="456CA5"/>
    <a:srgbClr val="FBC603"/>
    <a:srgbClr val="E4243D"/>
    <a:srgbClr val="FCFAF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 autoAdjust="0"/>
  </p:normalViewPr>
  <p:slideViewPr>
    <p:cSldViewPr>
      <p:cViewPr>
        <p:scale>
          <a:sx n="66" d="100"/>
          <a:sy n="66" d="100"/>
        </p:scale>
        <p:origin x="1458" y="540"/>
      </p:cViewPr>
      <p:guideLst>
        <p:guide orient="horz" pos="5511"/>
        <p:guide pos="5120"/>
        <p:guide orient="horz" pos="3371"/>
        <p:guide orient="horz" pos="37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fld id="{3AFA7669-DD0B-4E13-B782-7CAD7EC96BF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7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B0B4F2-33D5-49E7-9130-1FCB061EC13C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2466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ECDD86-D5C8-4C1E-BF31-42F0BC862CE3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916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247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0EE68E-C0EA-48E6-9F33-B25D93E21894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7849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90816A-9F52-4128-AD8A-889FFE1EE61D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0562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B433AE-3ADA-4AE4-8ECF-309CD2DA6FF5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561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A0A7A1-D4E7-46A4-A903-0D4F577F9AB7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042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6BCD63-C769-45B7-A5F7-975D6C4A3CD1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312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D6F0CD-5535-48A6-8015-17354C43A436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494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7EEB8E-AF48-43D5-9E8F-08B02B5F9D02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295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FD12FA0-0402-4185-B3E1-692BCC992FD3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392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89230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2" b="6518"/>
          <a:stretch>
            <a:fillRect/>
          </a:stretch>
        </p:blipFill>
        <p:spPr>
          <a:xfrm>
            <a:off x="0" y="8561410"/>
            <a:ext cx="16255999" cy="6911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"/>
          <a:stretch>
            <a:fillRect/>
          </a:stretch>
        </p:blipFill>
        <p:spPr>
          <a:xfrm>
            <a:off x="3114916" y="8421522"/>
            <a:ext cx="5714365" cy="441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68" y="8754262"/>
            <a:ext cx="1643380" cy="3308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86" b="18418"/>
          <a:stretch/>
        </p:blipFill>
        <p:spPr>
          <a:xfrm>
            <a:off x="1" y="8421522"/>
            <a:ext cx="7128792" cy="3600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86" b="18418"/>
          <a:stretch/>
        </p:blipFill>
        <p:spPr>
          <a:xfrm>
            <a:off x="8640960" y="8422822"/>
            <a:ext cx="7615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0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678" r:id="rId13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4A7B79-E6C9-4C60-ACE4-B3EEB9ACAD0B}"/>
              </a:ext>
            </a:extLst>
          </p:cNvPr>
          <p:cNvSpPr/>
          <p:nvPr/>
        </p:nvSpPr>
        <p:spPr>
          <a:xfrm>
            <a:off x="8560048" y="8748464"/>
            <a:ext cx="1008112" cy="288032"/>
          </a:xfrm>
          <a:prstGeom prst="rect">
            <a:avLst/>
          </a:prstGeom>
          <a:solidFill>
            <a:srgbClr val="5E3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1A39C68-CBC2-4517-9550-4EF05FF788D8}"/>
              </a:ext>
            </a:extLst>
          </p:cNvPr>
          <p:cNvSpPr/>
          <p:nvPr/>
        </p:nvSpPr>
        <p:spPr>
          <a:xfrm>
            <a:off x="5270500" y="0"/>
            <a:ext cx="1345332" cy="8995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DDBE4C-D966-458B-A72D-E7596F2D2CA0}"/>
              </a:ext>
            </a:extLst>
          </p:cNvPr>
          <p:cNvSpPr txBox="1"/>
          <p:nvPr/>
        </p:nvSpPr>
        <p:spPr>
          <a:xfrm>
            <a:off x="9208120" y="87078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64" y="0"/>
            <a:ext cx="5715000" cy="84190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728" y="0"/>
            <a:ext cx="5715000" cy="83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4A7B79-E6C9-4C60-ACE4-B3EEB9ACAD0B}"/>
              </a:ext>
            </a:extLst>
          </p:cNvPr>
          <p:cNvSpPr/>
          <p:nvPr/>
        </p:nvSpPr>
        <p:spPr>
          <a:xfrm>
            <a:off x="8560048" y="8748464"/>
            <a:ext cx="1008112" cy="288032"/>
          </a:xfrm>
          <a:prstGeom prst="rect">
            <a:avLst/>
          </a:prstGeom>
          <a:solidFill>
            <a:srgbClr val="5E3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DDBE4C-D966-458B-A72D-E7596F2D2CA0}"/>
              </a:ext>
            </a:extLst>
          </p:cNvPr>
          <p:cNvSpPr txBox="1"/>
          <p:nvPr/>
        </p:nvSpPr>
        <p:spPr>
          <a:xfrm>
            <a:off x="9208120" y="87078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72" y="3947"/>
            <a:ext cx="5715000" cy="83780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096" y="0"/>
            <a:ext cx="5715000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emplet">
  <a:themeElements>
    <a:clrScheme name="Office 主题​​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8</Words>
  <Application>Microsoft Office PowerPoint</Application>
  <PresentationFormat>自定义</PresentationFormat>
  <Paragraphs>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等线</vt:lpstr>
      <vt:lpstr>等线 Light</vt:lpstr>
      <vt:lpstr>宋体</vt:lpstr>
      <vt:lpstr>Arial</vt:lpstr>
      <vt:lpstr>Calibri</vt:lpstr>
      <vt:lpstr>Calibri Light</vt:lpstr>
      <vt:lpstr>Times New Roman</vt:lpstr>
      <vt:lpstr>3_Templet</vt:lpstr>
      <vt:lpstr>PowerPoint 演示文稿</vt:lpstr>
      <vt:lpstr>PowerPoint 演示文稿</vt:lpstr>
    </vt:vector>
  </TitlesOfParts>
  <Company>TUMED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Shi Qing-yu</dc:creator>
  <cp:lastModifiedBy>A</cp:lastModifiedBy>
  <cp:revision>143</cp:revision>
  <dcterms:created xsi:type="dcterms:W3CDTF">2005-10-09T12:38:00Z</dcterms:created>
  <dcterms:modified xsi:type="dcterms:W3CDTF">2023-04-24T05:27:41Z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