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4" r:id="rId1"/>
  </p:sldMasterIdLst>
  <p:notesMasterIdLst>
    <p:notesMasterId r:id="rId12"/>
  </p:notesMasterIdLst>
  <p:handoutMasterIdLst>
    <p:handoutMasterId r:id="rId13"/>
  </p:handoutMasterIdLst>
  <p:sldIdLst>
    <p:sldId id="365" r:id="rId2"/>
    <p:sldId id="364" r:id="rId3"/>
    <p:sldId id="363" r:id="rId4"/>
    <p:sldId id="362" r:id="rId5"/>
    <p:sldId id="361" r:id="rId6"/>
    <p:sldId id="360" r:id="rId7"/>
    <p:sldId id="359" r:id="rId8"/>
    <p:sldId id="358" r:id="rId9"/>
    <p:sldId id="357" r:id="rId10"/>
    <p:sldId id="356" r:id="rId11"/>
  </p:sldIdLst>
  <p:sldSz cx="7678738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1" userDrawn="1">
          <p15:clr>
            <a:srgbClr val="A4A3A4"/>
          </p15:clr>
        </p15:guide>
        <p15:guide id="2" pos="24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18F"/>
    <a:srgbClr val="E6E6E7"/>
    <a:srgbClr val="DCDCDC"/>
    <a:srgbClr val="4D2F89"/>
    <a:srgbClr val="3B276E"/>
    <a:srgbClr val="38397C"/>
    <a:srgbClr val="BE9D6D"/>
    <a:srgbClr val="B69F80"/>
    <a:srgbClr val="CC9900"/>
    <a:srgbClr val="876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639" y="273"/>
      </p:cViewPr>
      <p:guideLst>
        <p:guide orient="horz" pos="1361"/>
        <p:guide pos="24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D05DE-AA96-6042-A999-6A5F732539AD}" type="datetimeFigureOut">
              <a:rPr kumimoji="1" lang="zh-CN" altLang="en-US" smtClean="0"/>
              <a:pPr/>
              <a:t>2022/4/26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C0EF-28BF-2E46-8772-946AFA9706B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5188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78B2E-5642-4472-ADCC-1374DA0C2FA6}" type="datetimeFigureOut">
              <a:rPr lang="zh-CN" altLang="en-US" smtClean="0"/>
              <a:pPr/>
              <a:t>2022/4/26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9B9DD-30D2-49A8-9C74-C6BDA8FACA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2008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17129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1pPr>
    <a:lvl2pPr marL="308564" algn="l" defTabSz="617129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2pPr>
    <a:lvl3pPr marL="617129" algn="l" defTabSz="617129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3pPr>
    <a:lvl4pPr marL="925693" algn="l" defTabSz="617129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4pPr>
    <a:lvl5pPr marL="1234257" algn="l" defTabSz="617129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5pPr>
    <a:lvl6pPr marL="1542821" algn="l" defTabSz="617129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6pPr>
    <a:lvl7pPr marL="1851386" algn="l" defTabSz="617129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7pPr>
    <a:lvl8pPr marL="2159950" algn="l" defTabSz="617129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8pPr>
    <a:lvl9pPr marL="2468514" algn="l" defTabSz="617129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842" y="706933"/>
            <a:ext cx="5759054" cy="150385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842" y="2268784"/>
            <a:ext cx="5759054" cy="1042900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45" indent="0" algn="ctr">
              <a:buNone/>
              <a:defRPr sz="1260"/>
            </a:lvl2pPr>
            <a:lvl3pPr marL="575889" indent="0" algn="ctr">
              <a:buNone/>
              <a:defRPr sz="1134"/>
            </a:lvl3pPr>
            <a:lvl4pPr marL="863834" indent="0" algn="ctr">
              <a:buNone/>
              <a:defRPr sz="1008"/>
            </a:lvl4pPr>
            <a:lvl5pPr marL="1151778" indent="0" algn="ctr">
              <a:buNone/>
              <a:defRPr sz="1008"/>
            </a:lvl5pPr>
            <a:lvl6pPr marL="1439723" indent="0" algn="ctr">
              <a:buNone/>
              <a:defRPr sz="1008"/>
            </a:lvl6pPr>
            <a:lvl7pPr marL="1727667" indent="0" algn="ctr">
              <a:buNone/>
              <a:defRPr sz="1008"/>
            </a:lvl7pPr>
            <a:lvl8pPr marL="2015612" indent="0" algn="ctr">
              <a:buNone/>
              <a:defRPr sz="1008"/>
            </a:lvl8pPr>
            <a:lvl9pPr marL="2303556" indent="0" algn="ctr">
              <a:buNone/>
              <a:defRPr sz="1008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5851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2545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95097" y="229978"/>
            <a:ext cx="1655728" cy="36606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913" y="229978"/>
            <a:ext cx="4871199" cy="3660651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7374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/>
        </p:blipFill>
        <p:spPr>
          <a:xfrm>
            <a:off x="-7257" y="3858742"/>
            <a:ext cx="7699299" cy="4683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"/>
          <a:stretch/>
        </p:blipFill>
        <p:spPr>
          <a:xfrm>
            <a:off x="-7257" y="3674149"/>
            <a:ext cx="7699299" cy="3691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1" y="3986634"/>
            <a:ext cx="1292146" cy="195074"/>
          </a:xfrm>
          <a:prstGeom prst="rect">
            <a:avLst/>
          </a:prstGeom>
        </p:spPr>
      </p:pic>
      <p:sp>
        <p:nvSpPr>
          <p:cNvPr id="11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530373" y="273500"/>
            <a:ext cx="1930059" cy="33610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66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87962" indent="0">
              <a:buNone/>
              <a:defRPr/>
            </a:lvl2pPr>
            <a:lvl3pPr marL="575922" indent="0">
              <a:buNone/>
              <a:defRPr/>
            </a:lvl3pPr>
            <a:lvl4pPr marL="863884" indent="0">
              <a:buNone/>
              <a:defRPr/>
            </a:lvl4pPr>
            <a:lvl5pPr marL="1151846" indent="0">
              <a:buNone/>
              <a:defRPr/>
            </a:lvl5pPr>
          </a:lstStyle>
          <a:p>
            <a:pPr lvl="0"/>
            <a:r>
              <a:rPr lang="zh-CN" altLang="en-US" dirty="0"/>
              <a:t>章节标题</a:t>
            </a:r>
            <a:endParaRPr lang="en-US" altLang="zh-CN" dirty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3946" y="275766"/>
            <a:ext cx="2699887" cy="203981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87962" indent="0">
              <a:buNone/>
              <a:defRPr/>
            </a:lvl2pPr>
            <a:lvl3pPr marL="575922" indent="0">
              <a:buNone/>
              <a:defRPr/>
            </a:lvl3pPr>
            <a:lvl4pPr marL="863884" indent="0">
              <a:buNone/>
              <a:defRPr/>
            </a:lvl4pPr>
            <a:lvl5pPr marL="1151846" indent="0">
              <a:buNone/>
              <a:defRPr/>
            </a:lvl5pPr>
          </a:lstStyle>
          <a:p>
            <a:pPr lvl="0"/>
            <a:r>
              <a:rPr lang="zh-CN" altLang="en-US" dirty="0"/>
              <a:t>章节引索</a:t>
            </a:r>
            <a:endParaRPr lang="en-US" altLang="zh-CN" dirty="0"/>
          </a:p>
        </p:txBody>
      </p:sp>
      <p:sp>
        <p:nvSpPr>
          <p:cNvPr id="15" name="图片占位符 5"/>
          <p:cNvSpPr>
            <a:spLocks noGrp="1"/>
          </p:cNvSpPr>
          <p:nvPr>
            <p:ph type="pic" sz="quarter" idx="14"/>
          </p:nvPr>
        </p:nvSpPr>
        <p:spPr>
          <a:xfrm>
            <a:off x="530372" y="1258000"/>
            <a:ext cx="1930059" cy="2184023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6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2750899" y="1258000"/>
            <a:ext cx="4442934" cy="218402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272090" algn="just">
              <a:lnSpc>
                <a:spcPct val="150000"/>
              </a:lnSpc>
              <a:buNone/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清华大学保卫部（处）是承担学校安全管理工作的职能部门。它以“维护校园稳定、建设平安校园，为一流大学建设保驾护航”为目标，热心服务全校师生员工。部门具体负责治安、消防、交通、保密、集体户口、校门守卫等工作。</a:t>
            </a:r>
          </a:p>
          <a:p>
            <a:pPr lvl="0"/>
            <a:r>
              <a:rPr lang="zh-CN" altLang="en-US" dirty="0"/>
              <a:t>全体员工坚持以人为本，管理与服务并重的工作理念，积极落实校园安全宣传教育、校园安全制度建设以及各项安全工作的检查督促。通过人防、物防、技防建设，有效保障学校教学、科研、生活及重大活动的安全。在学校的统一领导下，保卫部（处）与物业管理中心、清华园街道办事处密切合作，建立了全校范围内安全保卫工作的统筹协调，三区联动的长效机制。</a:t>
            </a:r>
          </a:p>
        </p:txBody>
      </p:sp>
      <p:sp>
        <p:nvSpPr>
          <p:cNvPr id="17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2771217" y="774700"/>
            <a:ext cx="2456538" cy="30933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87962" indent="0">
              <a:buNone/>
              <a:defRPr/>
            </a:lvl2pPr>
            <a:lvl3pPr marL="575922" indent="0">
              <a:buNone/>
              <a:defRPr/>
            </a:lvl3pPr>
            <a:lvl4pPr marL="863884" indent="0">
              <a:buNone/>
              <a:defRPr/>
            </a:lvl4pPr>
            <a:lvl5pPr marL="1151846" indent="0">
              <a:buNone/>
              <a:defRPr/>
            </a:lvl5pPr>
          </a:lstStyle>
          <a:p>
            <a:pPr lvl="0"/>
            <a:r>
              <a:rPr lang="zh-CN" altLang="en-US" dirty="0"/>
              <a:t>概述</a:t>
            </a:r>
            <a:endParaRPr lang="en-US" altLang="zh-CN" dirty="0"/>
          </a:p>
        </p:txBody>
      </p:sp>
      <p:sp>
        <p:nvSpPr>
          <p:cNvPr id="19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291561" y="4016523"/>
            <a:ext cx="1074663" cy="1378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kumimoji="1" lang="zh-CN" altLang="en-US"/>
              <a:t>第</a:t>
            </a:r>
            <a:r>
              <a:rPr kumimoji="1" lang="en-US" altLang="zh-CN"/>
              <a:t> </a:t>
            </a:r>
            <a:fld id="{910BAD34-16E5-7142-907E-ACD461914C5A}" type="slidenum">
              <a:rPr kumimoji="1" lang="zh-CN" altLang="en-US" smtClean="0"/>
              <a:pPr/>
              <a:t>‹#›</a:t>
            </a:fld>
            <a:r>
              <a:rPr kumimoji="1" lang="en-US" altLang="zh-CN"/>
              <a:t> </a:t>
            </a:r>
            <a:r>
              <a:rPr kumimoji="1" lang="zh-CN" altLang="en-US"/>
              <a:t>页</a:t>
            </a:r>
            <a:r>
              <a:rPr kumimoji="1" lang="en-US" altLang="zh-CN"/>
              <a:t> </a:t>
            </a:r>
            <a:r>
              <a:rPr kumimoji="1" lang="zh-CN" altLang="en-US"/>
              <a:t>／</a:t>
            </a:r>
            <a:r>
              <a:rPr kumimoji="1" lang="en-US" altLang="zh-CN"/>
              <a:t> </a:t>
            </a:r>
            <a:r>
              <a:rPr kumimoji="1" lang="zh-CN" altLang="en-US"/>
              <a:t>总</a:t>
            </a:r>
            <a:r>
              <a:rPr kumimoji="1" lang="en-US" altLang="zh-CN"/>
              <a:t> XX </a:t>
            </a:r>
            <a:r>
              <a:rPr kumimoji="1" lang="zh-CN" altLang="en-US"/>
              <a:t>页</a:t>
            </a:r>
            <a:endParaRPr kumimoji="1" lang="zh-CN" altLang="en-US" dirty="0"/>
          </a:p>
        </p:txBody>
      </p:sp>
      <p:sp>
        <p:nvSpPr>
          <p:cNvPr id="20" name="页脚占位符 10"/>
          <p:cNvSpPr>
            <a:spLocks noGrp="1"/>
          </p:cNvSpPr>
          <p:nvPr>
            <p:ph type="ftr" sz="quarter" idx="3"/>
          </p:nvPr>
        </p:nvSpPr>
        <p:spPr>
          <a:xfrm>
            <a:off x="2771217" y="4018175"/>
            <a:ext cx="851533" cy="136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kumimoji="1" lang="zh-CN" altLang="en-US"/>
              <a:t>演示文稿标题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731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541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14" y="1076898"/>
            <a:ext cx="6622912" cy="179682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914" y="2890725"/>
            <a:ext cx="6622912" cy="944910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1pPr>
            <a:lvl2pPr marL="28794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889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834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778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723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667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61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556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7597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913" y="1149890"/>
            <a:ext cx="3263464" cy="27407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7361" y="1149890"/>
            <a:ext cx="3263464" cy="27407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5180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3" y="229978"/>
            <a:ext cx="6622912" cy="8349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914" y="1058899"/>
            <a:ext cx="3248466" cy="518950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45" indent="0">
              <a:buNone/>
              <a:defRPr sz="1260" b="1"/>
            </a:lvl2pPr>
            <a:lvl3pPr marL="575889" indent="0">
              <a:buNone/>
              <a:defRPr sz="1134" b="1"/>
            </a:lvl3pPr>
            <a:lvl4pPr marL="863834" indent="0">
              <a:buNone/>
              <a:defRPr sz="1008" b="1"/>
            </a:lvl4pPr>
            <a:lvl5pPr marL="1151778" indent="0">
              <a:buNone/>
              <a:defRPr sz="1008" b="1"/>
            </a:lvl5pPr>
            <a:lvl6pPr marL="1439723" indent="0">
              <a:buNone/>
              <a:defRPr sz="1008" b="1"/>
            </a:lvl6pPr>
            <a:lvl7pPr marL="1727667" indent="0">
              <a:buNone/>
              <a:defRPr sz="1008" b="1"/>
            </a:lvl7pPr>
            <a:lvl8pPr marL="2015612" indent="0">
              <a:buNone/>
              <a:defRPr sz="1008" b="1"/>
            </a:lvl8pPr>
            <a:lvl9pPr marL="2303556" indent="0">
              <a:buNone/>
              <a:defRPr sz="1008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914" y="1577849"/>
            <a:ext cx="3248466" cy="232077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361" y="1058899"/>
            <a:ext cx="3264464" cy="518950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45" indent="0">
              <a:buNone/>
              <a:defRPr sz="1260" b="1"/>
            </a:lvl2pPr>
            <a:lvl3pPr marL="575889" indent="0">
              <a:buNone/>
              <a:defRPr sz="1134" b="1"/>
            </a:lvl3pPr>
            <a:lvl4pPr marL="863834" indent="0">
              <a:buNone/>
              <a:defRPr sz="1008" b="1"/>
            </a:lvl4pPr>
            <a:lvl5pPr marL="1151778" indent="0">
              <a:buNone/>
              <a:defRPr sz="1008" b="1"/>
            </a:lvl5pPr>
            <a:lvl6pPr marL="1439723" indent="0">
              <a:buNone/>
              <a:defRPr sz="1008" b="1"/>
            </a:lvl6pPr>
            <a:lvl7pPr marL="1727667" indent="0">
              <a:buNone/>
              <a:defRPr sz="1008" b="1"/>
            </a:lvl7pPr>
            <a:lvl8pPr marL="2015612" indent="0">
              <a:buNone/>
              <a:defRPr sz="1008" b="1"/>
            </a:lvl8pPr>
            <a:lvl9pPr marL="2303556" indent="0">
              <a:buNone/>
              <a:defRPr sz="1008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7361" y="1577849"/>
            <a:ext cx="3264464" cy="232077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5706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8588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4412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4" y="287972"/>
            <a:ext cx="2476593" cy="1007904"/>
          </a:xfrm>
        </p:spPr>
        <p:txBody>
          <a:bodyPr anchor="b"/>
          <a:lstStyle>
            <a:lvl1pPr>
              <a:defRPr sz="20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464" y="621941"/>
            <a:ext cx="3887361" cy="3069707"/>
          </a:xfrm>
        </p:spPr>
        <p:txBody>
          <a:bodyPr/>
          <a:lstStyle>
            <a:lvl1pPr>
              <a:defRPr sz="2015"/>
            </a:lvl1pPr>
            <a:lvl2pPr>
              <a:defRPr sz="1763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914" y="1295877"/>
            <a:ext cx="2476593" cy="2400771"/>
          </a:xfrm>
        </p:spPr>
        <p:txBody>
          <a:bodyPr/>
          <a:lstStyle>
            <a:lvl1pPr marL="0" indent="0">
              <a:buNone/>
              <a:defRPr sz="1008"/>
            </a:lvl1pPr>
            <a:lvl2pPr marL="287945" indent="0">
              <a:buNone/>
              <a:defRPr sz="882"/>
            </a:lvl2pPr>
            <a:lvl3pPr marL="575889" indent="0">
              <a:buNone/>
              <a:defRPr sz="756"/>
            </a:lvl3pPr>
            <a:lvl4pPr marL="863834" indent="0">
              <a:buNone/>
              <a:defRPr sz="630"/>
            </a:lvl4pPr>
            <a:lvl5pPr marL="1151778" indent="0">
              <a:buNone/>
              <a:defRPr sz="630"/>
            </a:lvl5pPr>
            <a:lvl6pPr marL="1439723" indent="0">
              <a:buNone/>
              <a:defRPr sz="630"/>
            </a:lvl6pPr>
            <a:lvl7pPr marL="1727667" indent="0">
              <a:buNone/>
              <a:defRPr sz="630"/>
            </a:lvl7pPr>
            <a:lvl8pPr marL="2015612" indent="0">
              <a:buNone/>
              <a:defRPr sz="630"/>
            </a:lvl8pPr>
            <a:lvl9pPr marL="2303556" indent="0">
              <a:buNone/>
              <a:defRPr sz="63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2329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4" y="287972"/>
            <a:ext cx="2476593" cy="1007904"/>
          </a:xfrm>
        </p:spPr>
        <p:txBody>
          <a:bodyPr anchor="b"/>
          <a:lstStyle>
            <a:lvl1pPr>
              <a:defRPr sz="20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64464" y="621941"/>
            <a:ext cx="3887361" cy="3069707"/>
          </a:xfrm>
        </p:spPr>
        <p:txBody>
          <a:bodyPr anchor="t"/>
          <a:lstStyle>
            <a:lvl1pPr marL="0" indent="0">
              <a:buNone/>
              <a:defRPr sz="2015"/>
            </a:lvl1pPr>
            <a:lvl2pPr marL="287945" indent="0">
              <a:buNone/>
              <a:defRPr sz="1763"/>
            </a:lvl2pPr>
            <a:lvl3pPr marL="575889" indent="0">
              <a:buNone/>
              <a:defRPr sz="1512"/>
            </a:lvl3pPr>
            <a:lvl4pPr marL="863834" indent="0">
              <a:buNone/>
              <a:defRPr sz="1260"/>
            </a:lvl4pPr>
            <a:lvl5pPr marL="1151778" indent="0">
              <a:buNone/>
              <a:defRPr sz="1260"/>
            </a:lvl5pPr>
            <a:lvl6pPr marL="1439723" indent="0">
              <a:buNone/>
              <a:defRPr sz="1260"/>
            </a:lvl6pPr>
            <a:lvl7pPr marL="1727667" indent="0">
              <a:buNone/>
              <a:defRPr sz="1260"/>
            </a:lvl7pPr>
            <a:lvl8pPr marL="2015612" indent="0">
              <a:buNone/>
              <a:defRPr sz="1260"/>
            </a:lvl8pPr>
            <a:lvl9pPr marL="2303556" indent="0">
              <a:buNone/>
              <a:defRPr sz="126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914" y="1295877"/>
            <a:ext cx="2476593" cy="2400771"/>
          </a:xfrm>
        </p:spPr>
        <p:txBody>
          <a:bodyPr/>
          <a:lstStyle>
            <a:lvl1pPr marL="0" indent="0">
              <a:buNone/>
              <a:defRPr sz="1008"/>
            </a:lvl1pPr>
            <a:lvl2pPr marL="287945" indent="0">
              <a:buNone/>
              <a:defRPr sz="882"/>
            </a:lvl2pPr>
            <a:lvl3pPr marL="575889" indent="0">
              <a:buNone/>
              <a:defRPr sz="756"/>
            </a:lvl3pPr>
            <a:lvl4pPr marL="863834" indent="0">
              <a:buNone/>
              <a:defRPr sz="630"/>
            </a:lvl4pPr>
            <a:lvl5pPr marL="1151778" indent="0">
              <a:buNone/>
              <a:defRPr sz="630"/>
            </a:lvl5pPr>
            <a:lvl6pPr marL="1439723" indent="0">
              <a:buNone/>
              <a:defRPr sz="630"/>
            </a:lvl6pPr>
            <a:lvl7pPr marL="1727667" indent="0">
              <a:buNone/>
              <a:defRPr sz="630"/>
            </a:lvl7pPr>
            <a:lvl8pPr marL="2015612" indent="0">
              <a:buNone/>
              <a:defRPr sz="630"/>
            </a:lvl8pPr>
            <a:lvl9pPr marL="2303556" indent="0">
              <a:buNone/>
              <a:defRPr sz="63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979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913" y="229978"/>
            <a:ext cx="6622912" cy="8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913" y="1149890"/>
            <a:ext cx="6622912" cy="274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7913" y="4003618"/>
            <a:ext cx="1727716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582" y="4003618"/>
            <a:ext cx="2591574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3109" y="4003618"/>
            <a:ext cx="1727716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9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hdr="0" dt="0"/>
  <p:txStyles>
    <p:titleStyle>
      <a:lvl1pPr algn="l" defTabSz="575889" rtl="0" eaLnBrk="1" latinLnBrk="0" hangingPunct="1">
        <a:lnSpc>
          <a:spcPct val="90000"/>
        </a:lnSpc>
        <a:spcBef>
          <a:spcPct val="0"/>
        </a:spcBef>
        <a:buNone/>
        <a:defRPr sz="27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72" indent="-143972" algn="l" defTabSz="575889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31917" indent="-143972" algn="l" defTabSz="575889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861" indent="-143972" algn="l" defTabSz="575889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806" indent="-143972" algn="l" defTabSz="575889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751" indent="-143972" algn="l" defTabSz="575889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695" indent="-143972" algn="l" defTabSz="575889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640" indent="-143972" algn="l" defTabSz="575889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584" indent="-143972" algn="l" defTabSz="575889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529" indent="-143972" algn="l" defTabSz="575889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89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45" algn="l" defTabSz="575889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889" algn="l" defTabSz="575889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834" algn="l" defTabSz="575889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778" algn="l" defTabSz="575889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723" algn="l" defTabSz="575889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667" algn="l" defTabSz="575889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612" algn="l" defTabSz="575889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556" algn="l" defTabSz="575889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9733"/>
            <a:ext cx="7678738" cy="50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7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9732"/>
            <a:ext cx="7678738" cy="50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2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9733"/>
            <a:ext cx="7752192" cy="50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19734"/>
            <a:ext cx="7678739" cy="50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4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9732"/>
            <a:ext cx="7678738" cy="50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7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19732"/>
            <a:ext cx="7678736" cy="50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1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9732"/>
            <a:ext cx="7696676" cy="50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5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2355"/>
            <a:ext cx="7678738" cy="50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9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9732"/>
            <a:ext cx="7678738" cy="50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8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9734"/>
            <a:ext cx="7699989" cy="50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0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3347</TotalTime>
  <Words>0</Words>
  <Application>Microsoft Office PowerPoint</Application>
  <PresentationFormat>自定义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胡拓梦</dc:creator>
  <cp:lastModifiedBy>翔宇 孙</cp:lastModifiedBy>
  <cp:revision>391</cp:revision>
  <dcterms:created xsi:type="dcterms:W3CDTF">2017-06-26T08:02:11Z</dcterms:created>
  <dcterms:modified xsi:type="dcterms:W3CDTF">2022-04-26T03:33:30Z</dcterms:modified>
</cp:coreProperties>
</file>